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5" r:id="rId15"/>
    <p:sldId id="276" r:id="rId16"/>
    <p:sldId id="278" r:id="rId17"/>
    <p:sldId id="287" r:id="rId18"/>
    <p:sldId id="279" r:id="rId19"/>
    <p:sldId id="280" r:id="rId20"/>
    <p:sldId id="281" r:id="rId21"/>
    <p:sldId id="282" r:id="rId22"/>
    <p:sldId id="283" r:id="rId23"/>
    <p:sldId id="284" r:id="rId24"/>
    <p:sldId id="286" r:id="rId25"/>
  </p:sldIdLst>
  <p:sldSz cx="12192000" cy="6858000"/>
  <p:notesSz cx="7315200" cy="96012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3737" autoAdjust="0"/>
  </p:normalViewPr>
  <p:slideViewPr>
    <p:cSldViewPr snapToGrid="0">
      <p:cViewPr varScale="1">
        <p:scale>
          <a:sx n="64" d="100"/>
          <a:sy n="64" d="100"/>
        </p:scale>
        <p:origin x="756" y="30"/>
      </p:cViewPr>
      <p:guideLst/>
    </p:cSldViewPr>
  </p:slideViewPr>
  <p:outlineViewPr>
    <p:cViewPr>
      <p:scale>
        <a:sx n="33" d="100"/>
        <a:sy n="33" d="100"/>
      </p:scale>
      <p:origin x="0" y="-16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696D668-75D5-41DA-A6F4-3BD91D1ED2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B792294-DBD3-48D3-9242-D8E0B31F6A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54BC605-5EB7-4575-A8E7-D816880558CA}" type="datetimeFigureOut">
              <a:rPr lang="it-IT" smtClean="0"/>
              <a:t>26/09/2026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78B796-2FA1-45E2-B249-EC0F8807C2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62B1B4F-5F18-460B-B859-C4116F50B9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80BBAC1-C364-429C-B622-FC4D33CFCB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04279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02T15:22:11.17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1184,'537'0,"-489"3,-1 2,1 2,51 15,38 6,85 24,-164-35,0-3,1-2,65 5,-89-13,-1 1,1 2,-1 2,44 16,-29-8,-40-15,-1 1,0 0,0 0,0 1,-1 0,1 1,10 8,-17-12,1 0,-1 0,0 0,0 1,0-1,-1 0,1 0,0 1,0-1,-1 1,1-1,-1 1,1-1,-1 1,0-1,0 1,1-1,-1 1,0-1,-1 3,1-2,-1 1,0 0,-1 0,1-1,0 1,-1 0,1-1,-1 0,0 1,0-1,0 0,0 0,0 0,-5 3,-5 4,0-1,-1 0,0-1,0 0,0-1,-19 6,-89 18,9-2,60-3,50-24,0 0,1 0,-1 1,0-1,1 1,-1-1,1 1,0-1,0 1,-1 0,0 3,2-5,-1 1,1 0,0 0,0 0,0 0,0-1,0 1,0 0,0 0,0 0,1 0,-1-1,0 1,0 0,1 0,-1 0,0-1,1 1,-1 0,1 0,-1-1,1 1,-1 0,1-1,0 1,-1-1,1 1,1 0,8 4,-1 0,2-1,-1 0,0-1,1 0,-1-1,1 0,0 0,0-1,-1-1,16 0,-4 1,32 1,-1-2,1-3,-1-1,0-3,0-3,0-2,-2-1,1-4,-2-1,-1-3,82-46,33-40,44-27,-179 118,-27 14,-5 3,-49 28,-67 46,63-38,-1-2,-95 42,-484 165,533-198,1 4,3 5,-154 108,173-102,56-36,67-55,396-383,-345 322,776-888,-751 823,159-278,-269 420,0 0,1 1,16-18,-26 32,1 1,-1-1,0 0,1 1,-1-1,0 1,1-1,-1 1,1 0,-1-1,0 1,1-1,0 1,-1 0,1-1,-1 1,1 0,-1 0,1 0,-1-1,1 1,0 0,-1 0,1 0,-1 0,1 0,0 0,-1 0,1 0,0 0,-1 0,1 0,-1 1,1-1,-1 0,1 0,0 0,-1 1,1-1,-1 0,1 1,-1-1,1 1,-1-1,0 0,1 1,-1-1,1 1,-1-1,0 1,1-1,-1 1,0 0,1 0,2 13,0 1,0-1,-1 0,-1 1,0-1,-2 1,-2 28,0 4,-2 110,-18 341,-41-9,-104 187,11-48,147-575,11-49,7-12,9-22,76-171,151-360,-237 540,-11 26,-19 38,-89 198,103-221,-1-1,-17 25,26-43,0 0,1 0,-1 0,0 0,0 0,0 0,0 0,0 0,0 0,0 0,0-1,0 1,0 0,0-1,0 1,-3 0,4-1,-1-1,1 1,0-1,-1 1,1-1,0 1,-1-1,1 1,0-1,0 1,-1-1,1 1,0-1,0 1,0-1,0 1,0-1,0 1,0-1,0 0,0 1,0-1,0 1,0-1,1 0,12-57,163-390,-59 166,-80 194,-24 64,-13 24,0 0,0 0,0 0,0 0,1 0,-1 0,0 0,0 0,0 0,0 1,0-1,0 0,0 0,0 0,0 0,0 0,0 0,0 0,0 0,0 0,0 0,0 0,0 0,0 0,0 0,1 0,-1 1,0-1,0 0,0 0,-22 46,-126 219,-143 353,217-445,22-54,-42 141,92-253,0 0,0 1,1-1,0 0,0 11,1-18,0 0,0 0,0 1,0-1,0 0,0 0,0 0,0 1,0-1,0 0,0 0,0 1,0-1,0 0,0 0,0 0,1 1,-1-1,0 0,0 0,0 0,0 0,0 1,1-1,-1 0,0 0,0 0,0 0,1 0,-1 0,0 1,0-1,0 0,1 0,-1 0,0 0,0 0,1 0,-1 0,0 0,1 0,12-13,62-117,-9 12,175-243,111-192,-291 411,-52 115,2 0,0 0,2 1,1 0,0 1,2 1,19-22,-17 33,-17 13,-1 1,0-1,0 0,1 0,-1 1,0-1,0 0,0 1,1-1,-1 0,0 0,0 1,0-1,0 1,0-1,0 0,1 1,-1-1,0 0,0 1,0-1,0 0,0 1,-1-1,1 1,0-1,0 0,0 1,0-1,0 0,0 1,0-1,-1 0,1 1,0-1,0 0,-1 0,1 1,0-1,0 0,-1 1,-12 24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02T15:22:47.751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9296 1711,'1981'0,"-1962"0,-7-1,-1 1,1 0,-1 1,1 0,20 6,-31-1,-15 2,-84 26,18-8,-258 129,36-12,183-95,-44 18,-207 56,181-86,19-4,81-5,1 3,2 4,1 3,-112 69,112-64,-179 62,-21 9,-163 102,231-122,149-68,1 4,-118 69,-427 263,506-309,-681 368,680-346,-138 122,119-90,-31 30,208-182,26-25,138-97,168-77,189-126,994-554,-772 452,-561 313,297-154,-355 219,43-20,-157 85,293-146,-20-24,-295 171,-19 14,1 0,45-23,-52 35,-13 3,-1 0,0 0,0 0,0 0,0 0,0 0,1 0,-1 0,0 1,0-1,0 0,0 0,0 0,0 0,0 0,1 0,-1 0,0 1,0-1,0 0,0 0,0 0,0 0,0 1,0-1,0 0,0 0,0 0,0 0,0 0,0 1,0-1,0 0,0 0,0 0,0 0,0 1,0-1,0 0,0 0,0 0,0 0,0 0,-1 1,1-1,0 0,0 0,0 0,0 0,0 0,0 0,-1 1,-10 12,-1-1,0 0,-1 0,-21 13,-15 15,-818 684,-36-66,-1321 864,2174-1487,-172 134,214-160,18-12,118-91,-61 42,207-148,60-45,232-158,24 21,42-29,214-180,-385 263,120-114,-475 365,-82 66,-24 11,1 0,-1 0,0 0,0 0,0 0,1 0,-1 0,0 0,0 0,0 0,1 0,-1 0,0 0,0 0,0 1,1-1,-1 0,0 0,0 0,0 0,0 0,1 1,-1-1,0 0,0 0,0 0,0 1,0-1,0 0,0 0,0 0,1 1,-1-1,0 0,0 0,0 1,0-1,0 0,0 0,0 0,0 1,0-1,0 0,-1 0,1 1,0-1,0 0,0 0,0 0,0 1,0-1,0 0,-1 0,-5 13,0 0,-2-1,1 0,-12 13,-100 129,-64 75,-74 63,-774 781,590-623,-1705 1575,1540-1524,-34-59,533-382,-183 75,-124 16,234-88,-572 173,442-167,102-20,-64 18,130-25,-1-5,-176 21,-216-5,145-16,171-13,-550 40,755-63,0-1,-1-1,1 0,-1-1,1-1,0 0,0-1,0 0,1-2,-1 1,1-1,-14-9,14 4,-1 1,1-2,1 0,0 0,1-1,0-1,1 1,0-2,-11-23,1-5,1-1,2-1,3-1,1 0,3 0,-7-65,-4-294,21 386,8-1114,3 427,-8-1354,-4 1186,3 837,1 0,1-1,3 1,1 1,1 0,3 0,0 1,21-40,-5 20,3 2,1 2,3 1,55-61,-62 83,2 1,1 1,1 2,61-35,-8 4,395-257,-127 86,66-74,-407 291,-1-1,0 1,0 0,1 0,0 2,1-1,17-6,-21 16,-10 12,-7 7,-1-1,-1 0,0-1,-2 0,0-1,-19 22,12-14,-320 415,-254 370,396-490,-353 532,432-695,44-62,-97 167,159-240,1 0,-16 46,26-66,0 1,0-1,0 0,1 0,0 1,-1-1,1 0,0 1,1-1,-1 0,2 5,-2-7,0 0,1 0,-1 0,1 0,-1 0,1 0,0-1,-1 1,1 0,0 0,0-1,-1 1,1 0,0-1,0 1,0 0,0-1,0 0,0 1,0-1,0 1,0-1,2 0,4 0,0 0,0-1,0 0,0 0,0 0,-1-1,1 0,0-1,10-5,20-10,-1-1,56-42,75-67,-156 119,905-821,-71 58,-532 532,-49 39,-260 197,19-15,0 2,29-17,-49 32,-1 0,1 1,0-1,-1 1,1 0,0 0,0 0,0 0,0 0,0 1,0-1,0 1,0 0,0 0,0 0,0 0,0 1,0-1,0 1,0 0,0 0,3 1,-3 1,-1-1,0 1,0-1,0 1,0 0,0 0,0 0,-1 0,0 0,1 0,-1 0,0 0,0 0,-1 1,1-1,-1 0,0 1,0-1,0 7,-1 16,-1 1,-2-1,0 0,-2-1,0 1,-17 39,-77 147,43-98,53-107,1-1,0 1,1 0,-1 1,1-1,-1 8,3-14,0-1,0 1,0-1,0 1,0-1,0 1,0-1,0 1,0-1,0 1,1-1,-1 1,0-1,0 1,1-1,-1 0,0 1,0-1,1 1,-1-1,0 0,1 1,-1-1,1 0,-1 0,0 1,1-1,-1 0,1 0,-1 0,1 1,-1-1,1 0,0 0,2 0,0 0,0-1,1 1,-1-1,0 1,0-1,0 0,0 0,4-3,66-35,126-88,-54 30,-83 57,117-65,-162 102,-18 18,-14 20,-1-1,-3 0,0-2,-32 41,33-48,-326 501,323-490,-28 66,48-100,0 1,0-1,0 1,0 0,1 0,-1 0,1-1,0 1,0 0,0 0,0 4,1-6,-1-1,1 1,-1 0,0-1,1 1,-1 0,1-1,0 1,-1-1,1 1,-1-1,1 1,0-1,-1 0,1 1,0-1,0 0,-1 1,1-1,0 0,0 0,-1 1,1-1,0 0,0 0,0 0,-1 0,1 0,0 0,0-1,0 1,-1 0,2-1,20-5,0-2,-1-1,0 0,38-25,182-116,1723-1166,-1692 1122,-165 121,124-92,-164 106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06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1219 360 9138,'10'6'1118,"20"14"0,-26-16-1069,0 0 0,0 0 0,0 1 0,0-1 0,-1 1 0,6 8 0,0 7-174,-1 0 0,0 0 1,5 26-1,-10-34 92,40 182-286,-1-7 298,-40-181-5,3 13 30,-4-18-34,-1 0-1,0 0 1,0 0 0,0 0-1,0 0 1,0 0 0,0 0-1,0 0 1,0 0 0,0-1-1,-1 1 1,1 0 0,0 0 0,-1 0-1,1 0 1,-1 1 0,-42 10-5502,-31 3 5073,66-14 426,-1-1 0,0 0 1,0 0-1,1-1 0,-1 0 0,-15-3 0,9-1 3,1 0 0,-20-10 0,20 9 60,2-2 0,-1 1-1,1-2 1,0 0 0,-16-15 0,12 7 375,1 0 0,-24-35-1,34 46-216,1-1 0,0 0 0,1 0 0,0-1 0,-5-14-1,6 14 81,-1 0 0,-7-14-1,9 21-310,0 6-27,-7 114-354,5 21 301,3 39 75,48 432 92,-24-452-35,-5-46 5,-2-42 34,-10-40 57,-7-30-100,0-1 0,0 1 0,0-1 0,0 1 0,1-1 0,-1 0 0,-1 1 0,1-1-1,0 1 1,0-1 0,0 0 0,0 1 0,0-1 0,0 1 0,0-1 0,0 0 0,-1 1 0,1-1 0,0 1 0,0-1 0,-1 0-1,1 1 1,-1-1 1,1 0 0,0 0 0,-1 0 0,1-1 0,-1 1 0,1 0 0,0 0 0,0-1 0,-1 1 0,1 0 0,0 0 0,-1-1 0,1 1 0,0 0 0,0-1 0,0 1 0,-1 0 0,1-1-1,0 1 1,0 0 0,0-1 0,0 1 0,0-1 0,-1 1 0,1-1 0,-2-7 36,0 0 0,0 0 0,0-1 0,1 1-1,0-15 1,-1-2 10,-5-70 83,-4-45-38,-9-31-44,-70-438-210,15 115-234,54 326 357,11 53 420,9 90-178,0 15 28,0 0 1,1 0 0,0 0 0,0 0-1,2 0 1,2-16 0,-3 24-128,-1 1 1,1-1-1,-1 0 0,1 0 1,0 1-1,-1-1 1,1 0-1,2-1 1,-3 2-75,1 1 0,0-1 1,-1 1-1,1-1 1,-1 1-1,1 0 0,0-1 1,-1 1-1,1 0 0,0 0 1,0 0-1,-1-1 0,1 1 1,0 0-1,0 0 0,-1 0 1,1 0-1,0 0 1,-1 0-1,1 0 0,0 1 1,0-1-1,-1 0 0,1 0 1,1 1-1,1 0-1,1 1 1,-1-1-1,0 1 0,0 0 0,0 0 0,0 0 1,0 0-1,0 0 0,-1 1 0,5 4 0,0 3-54,0-1-1,8 17 1,27 62-167,13 49 6,32 134 37,-65-199 132,-20-67 11,47 164-36,-17-34-129,13 142 0,-35-195 38,-7-31-295,-3-48 389,0-3 26,0 1 1,0 0-1,0-1 0,0 1 1,0-1-1,0 1 1,0-1-1,0 1 0,0-1 1,0 1-1,0-1 0,0 1 1,-1-1-1,1 1 1,0-1-1,0 1 0,-1-1 1,1 1-1,-1 0 1,-2-4-49,-3-6 20,0-3 22,1-1 1,1 0-1,-4-21 1,1 8 1,-42-175-35,16 59 30,-66-300 0,88 392 17,-19-103 5,13 32 29,10 75-1,3 26 102,2 0 0,-2-34-1,4 53-126,2-22 287,-1 22-263,-1 0-1,0-1 0,0 1 1,1 0-1,-1 0 1,0 0-1,1 1 0,-1-1 1,1 0-1,0 0 1,-1 0-1,1 0 0,-1 0 1,1 1-1,0-1 1,0 0-1,1-1 0,-1 2-16,-1 0 0,1 0 0,-1 0 0,1 0 0,-1-1 0,1 1 0,0 0 0,-1 0-1,1 0 1,-1 0 0,1 0 0,-1 0 0,1 1 0,0-1 0,-1 0 0,1 0 0,-1 0 0,1 0-1,-1 1 1,1-1 0,-1 0 0,1 1 0,4 2-24,0 0 0,0 1 0,-1 0 0,1-1 0,-1 1 0,0 1 0,0-1 0,-1 1 0,1-1 0,-1 1 0,0 0 0,2 6 0,30 66-198,-34-75 202,-1-1 2,43 108-176,16 99 89,-41-138 82,32 128 21,-18-2 7,-31-186-26,0-3-18,0 0 0,0 0 1,-1 0-1,0 0 1,-2 10-1,2-16 18,0-1 1,0 0-1,0 1 1,0-1-1,-1 1 1,1-1-1,0 0 1,0 1-1,0-1 1,-1 0-1,1 1 1,0-1-1,0 0 1,-1 1-1,1-1 1,0 0-1,-1 0 0,1 1 1,0-1-1,-1 0 1,1 0-1,0 0 1,-1 1-1,1-1 1,0 0-1,-1 0 1,1 0-1,-1 0 1,1 0-1,0 0 1,-1 0-1,1 0 1,-1 0-1,1 0 1,-1 0-1,1 0 1,0 0-1,-1 0 0,1 0 1,-1 0-1,1 0 1,0-1-1,-1 1 1,1 0-1,0 0 1,-1 0-1,1-1 1,-1 1-1,-4-4-20,0-1 0,0 0-1,0 1 1,1-1 0,0-1-1,-5-7 1,-9-15-4,-15-35-1,25 46 27,-113-257-3,90 189 25,-25-118 0,37 104 7,17 84-19,-13-71 65,13 73-17,0-22 0,2 31-9,0-1 0,1 0 0,-1 0 0,1 0 0,1 1 1,2-10-1,-4 14-33,0-1 0,1 1 0,-1-1 0,0 0 0,0 1 0,0-1 0,1 1 0,-1-1 0,0 1-1,1-1 1,-1 1 0,0-1 0,1 1 0,-1-1 0,1 1 0,-1 0 0,1-1 0,-1 1 0,1 0 0,-1-1 0,1 1 0,-1 0 0,1 0 0,-1-1 0,1 1 0,0 0 0,0 0 0,1 0 3,-1 1 0,1-1 0,-1 1-1,1-1 1,-1 1 0,1 0 0,-1 0-1,3 1 1,-1 0-1,1 1-10,0 0 0,-1 0 0,1 0-1,-1 0 1,1 1 0,-1 0-1,0-1 1,4 8 0,0 2-48,9 23 0,-7-15 8,39 100-154,11 51 62,47 244 50,-63-213 84,-13-29 4,-7-28-1,-10-43-24,-13-101 14,3 27-100,-2 52-1,-1-79 86,0-1-1,0 1 1,0-1 0,0 1-1,-1-1 1,1 0-1,0 1 1,-1-1 0,1 0-1,-1 1 1,1-1-1,-1 0 1,0 0 0,1 1-1,-3 0 1,3-1 7,0-1 1,-1 0-1,1 0 1,0 0-1,-1 0 0,1 1 1,0-1-1,-1 0 1,1 0-1,-1 0 1,1 0-1,0 0 1,-1 0-1,1 0 1,-1 0-1,1 0 0,-1 0 1,1 0-1,0 0 1,-1 0-1,0-1 1,-1 1-13,1-1 0,-1 0 1,1 0-1,-1 0 0,1 0 1,0 0-1,-3-3 0,-8-9-29,1-1-1,0 0 1,-16-29 0,-17-46-1,-9-35-64,-13-38-261,-3-30-284,-130-459-2266,155 479 2409,18 63 535,12 45 444,13 63-437,1-12 1460,18 58-955,42 128-313,-39-111-238,44 129-25,23 76 44,42 125 69,-68-207-11,-13-34 7,18 51 114,-37-118 366,-28-80-513,2 6 425,-4-10-451,0 0 7,0 0 0,0 0-8,0 0 1,0 0 0,0 0-1,0 0 1,0 0 0,0 0-1,0 0 1,0 0 0,0 0-1,0 0 1,0 0-1,0 0 1,0 0 0,0 0-1,0 0 1,0 0 0,0 0-1,0 0 1,0 0 0,1 0-1,-1 0 1,0 0 0,0 0-1,0 0 1,0 0 0,0 0-1,0 0 1,0 0 0,0 0 14,0 0-11,0 0-3,0 0-1,0 0 1,0 0 0,0-1-1,0 1 1,0 0 0,0 0-1,0 0 1,0 0 0,0 0-1,0 0 1,0 0 0,0 0-1,0 0 1,0 0-1,0 0 1,0 0 0,0 0-1,0 0 1,0 0 0,0 0-1,0 0 1,1-8 115,-3-16-173,-7-40-1,-8-35-60,-5-31-75,-3-18-99,-73-450-844,76 452 1096,16 85 403,0-63 0,5 110-144,2-14 258,-1 26-407,1 1 1,-1-1-1,0 1 1,1-1-1,-1 0 0,1 1 1,0 0-1,-1-1 1,1 1-1,0-1 0,0 1 1,0 0-1,2-3 0,-3 4-28,1-1-1,0 1 0,-1-1 0,1 1 0,0-1 0,-1 1 0,1 0 0,0-1 0,-1 1 0,1 0 0,0 0 0,0 0 0,-1-1 0,1 1 0,0 0 0,0 0 0,-1 0 0,1 0 0,0 0 0,1 1 0,0-1 8,1 1-1,-1 0 0,0 0 1,0 0-1,0 0 0,2 1 1,-1 0-39,0 1 0,0-1 1,0 0-1,0 1 0,0 0 1,-1 0-1,1 0 0,2 4 1,0 2-46,8 18 0,-6-12 8,26 71-156,35 180-72,-68-264 252,33 161-26,18 243 1,-48-251-104,-3-155 126,-2 31-158,2-29 138,-1 0 0,1 0 0,0-1 0,-1 1 0,1 0 0,-1-1 0,0 1 0,0 0 0,1-1 0,-1 1 0,-1 1 0,1-3 13,1 0 1,-1 1-1,1-1 1,0 0-1,-1 0 1,1 1 0,0-1-1,-1 0 1,1 0-1,-1 0 1,1 0 0,-1 1-1,1-1 1,-1 0-1,1 0 1,0 0 0,-1 0-1,1 0 1,-1 0-1,1 0 1,-1 0 0,1-1-1,-1 1 1,1 0-1,-1 0 1,1 0-1,0 0 1,-1 0 0,0-1-1,-1 0-15,0 0-1,0-1 0,1 1 1,-1 0-1,-2-3 0,-5-6-5,1-1-1,0 0 0,0 0 0,-9-21 1,-5-14 15,-31-94 1,-3-60 29,48 171-11,-72-373 64,72 340 50,0-74-1,7 117-33,2-21 147,-1 36-150,1-1-1,-1 1 1,1 0 0,1-1 0,-1 1 0,4-7-1,-5 10-45,0 0 1,1 0-1,0 0 0,-1 0 0,1-1 0,-1 2 0,1-1 0,0 0 1,0 0-1,0 0 0,0 0 0,0 0 0,-1 1 0,1-1 1,1 0-1,-1 1 0,0-1 0,0 1 0,0-1 0,0 1 0,0-1 1,0 1-1,2-1 0,-1 2-16,0-1 0,-1 0 0,1 1 0,-1-1 0,1 1 0,0 0 0,-1-1 0,1 1 0,-1 0 0,0 0 0,1 0-1,-1 0 1,0 0 0,1 0 0,-1 1 0,0-1 0,0 0 0,0 0 0,1 3 0,6 8-51,-1 0 0,7 16 1,19 57-172,5 48 1,1 33 72,23 147 88,42 185 115,-77-387-28,-23-90-54,-5-16-70,-2-7 29,-3-8-16,5 9 63,-5-12-46,0-1-1,-4-16 0,6 20 35,-45-167-87,11-5 95,20 88 1,-70-370 35,68 346 8,19 110-32,-17-136 184,17 106-8,3 26-41,0 10-73,2 5-15,0 3-73,-1 0 0,-1 0 0,1 0 0,-1 1 0,0-1 0,-1 1 0,1-1 0,0 9-1,1 5-28,15 84-147,4 34 39,86 647 194,-104-755-21,6 62 12,-10-69-62,0-23 32,0 0 1,-1 1 0,1-1 0,0 0-1,0 1 1,0-1 0,0 0-1,0 1 1,0-1 0,0 0 0,0 1-1,-1-1 1,1 0 0,0 1 0,0-1-1,0 0 1,-1 0 0,1 1-1,0-1 1,0 0 0,-1 0 0,1 0-1,0 1 1,-1-1 0,1 0 0,-1 0 0,1 0 1,-1 0-1,1 0 0,0 0 1,-1 0-1,1 0 0,0-1 1,-1 1-1,1 0 0,0 0 1,-1 0-1,1 0 0,0-1 1,-1 1-1,1 0 0,0 0 1,-1-1-1,-10-13-43,5 3 30,1 0-1,-1 0 1,-5-21 0,6 16 8,-57-188-18,10-4 11,41 162 14,9 39 1,-147-648 18,144 617 43,4 32 7,1-1 0,-1 1 0,-4-12 0,18 56-139,-3 1 1,7 39-1,4 45-69,17 234 24,-23-200 125,2 6 19,-1-30 6,-3 19 34,-12-145-69,-1 1 0,0 0 0,0-1 0,-3 15 1,0-17-56,1-7 7,-3-9-20,4 8 59,-17-46-84,-15-72 1,3-8 14,-9-25-98,-131-534-1351,142 577 1387,9 36 139,19 75 2,-2-7 41,0 0 0,-4-10 0,1 11 73,5 6-112,-1 0 0,1 0 0,0 0 1,0 0-1,0 0 0,0 0 0,0 0 1,0 0-1,0 0 0,0 0 0,0 0 1,-1 0-1,1 0 0,0 0 0,0 0 1,0 0-1,0 0 0,0 0 0,0 0 1,0 0-1,0 0 0,0 0 1,-1 0-1,1 0 0,0 0 0,0 0 1,0 0-1,0 1 0,0-1 0,0 0 1,0 0-1,0 0 0,0 0 0,0 0 1,0 0-1,0 0 0,0 0 0,0 1 1,-1 0 9,1 1 1,0 0 0,0-1-1,0 1 1,0-1 0,0 1-1,0 0 1,0 1 0,20 133 33,-2-6-119,8 90 39,11 84 69,14-5 83,-17-137 47,-29-144-129,-3-13-20,-1-1 0,0 0 0,0 0 1,0 0-1,-1 1 0,0-1 0,0 7 0,-2-4 38,2-7-54,0 0 1,0 0-1,0 0 1,0 0-1,0 0 1,0 1 0,0-1-1,0 0 1,0 0-1,0 0 1,-1 0-1,1 0 1,0 0-1,0 0 1,0 0 0,0 0-1,0 0 1,0 0-1,0 0 1,0 0-1,0 0 1,0 0 0,-1 0-1,1 0 1,0 0-1,0 0 1,0 0-1,0 0 1,0 0-1,0 0 1,0-1 0,0 1-1,0 0 1,0 0-1,0 0 1,0 0-1,-1 0 1,1 0-1,0 0 1,-1-1-3,0-1 0,1 1 0,-1 0 0,0 0 1,1-1-1,-1 1 0,0-1 0,1-1 0,-27-81-137,2-10-37,-9-34-169,-6-34-370,-141-618-4284,148 635 4769,27 104 2149,15 56-827,5 11-736,-2 2 0,11 38-1,16 65-252,5 37-63,74 246 69,25-4 219,-98-285-166,22 67 163,-37-110-129,-26-73-219,-10-27-111,-32-100-177,-2 3 60,-10-33-181,-81-230-1395,56 165 643,6 17 190,5 38 380,11 39 295,45 104 315,0-1 1,-15-18-1,20 30 43,0 1 0,1-1 0,-1 1 0,-1 0-1,1 0 1,-7-5 0,9 8-25,1-1-1,0 1 1,-1 0-1,1 0 1,0 0-1,-1 0 1,1 0-1,0 0 1,-1 0-1,1 0 0,0 0 1,-1 0-1,1 0 1,-1 0-1,1 0 1,0 0-1,-1 0 1,1 0-1,0 0 1,-1 0-1,1 1 1,0-1-1,-1 0 1,1 0-1,0 0 1,-1 0-1,1 1 1,0-1-1,0 0 1,-1 0-1,1 1 1,0-1-1,0 0 1,0 1-1,-1-1 0,1 0 1,0 1-1,0-1 1,0 0-1,0 1 1,-1-1-1,1 0 1,0 1-1,0-1 1,0 1-1,-1 4 149,0 0-1,0 0 0,1 0 1,-1 9-1,3 58 678,5 37-182,4 41-307,5 28-179,-1-27-102,28 295 108,-26-283-103,-3-46 2,-10-86-54,6 64 16,-10-91-59,0 1 1,0-1 0,-2 8-1,2-12 16,0 1 0,0-1 0,0 0 0,0 1-1,0-1 1,0 0 0,0 1 0,-1-1 0,1 0-1,0 1 1,0-1 0,0 0 0,-1 0 0,1 1-1,0-1 1,0 0 0,-1 0 0,1 0 0,0 1-1,-1-1 1,1 0 0,0 0 0,-1 0 0,1 0-1,0 0 1,-1 1 0,1-1 0,0 0 0,-1 0 0,1 0-1,0 0 1,-1 0 0,1 0 0,0 0 0,-1-1-1,0 1-6,0 0 0,0 0 0,0-1 0,0 1 0,0-1 0,0 1 0,0-1 1,0 0-1,0 1 0,0-1 0,-1-1 0,-7-10-26,0 0 0,1-1 1,0 0-1,-8-21 1,-21-52 37,-7-32-10,-18-63-155,-48-135-513,46 152 190,-2 26 94,6 30 123,21 45 147,33 54 118,0 0 1,-1 1-1,-13-13 0,18 19 28,-1 0-1,0 0 0,1 0 1,-1 0-1,-4-1 1,6 2-11,1 1 1,-1 0 0,1 0-1,-1 0 1,1-1 0,-1 1-1,1 0 1,-1 0 0,1 0-1,-1 0 1,1 0-1,-1 0 1,1 0 0,-1 0-1,1 0 1,-1 0 0,1 0-1,-1 0 1,1 0 0,-1 1-1,1-1 1,-1 0 0,1 0-1,-1 0 1,1 1 0,-1-1-1,1 0 1,-1 1 0,1-1-1,0 0 1,-1 1 0,1-1-1,0 0 1,-1 1 0,1 0-1,-2 3 57,1 0-1,1 0 1,-1-1 0,0 1-1,1 0 1,0 4 0,0 18 163,1 0 1,9 49-1,-5-48-167,15 106 83,14 49-91,120 520 104,-136-623-116,27 91 106,-36-138-244,-9-31 77,0 0 0,0 0 0,1 0 0,-1 0 0,0 0 0,0 0 0,0 0 0,0 0 0,0 0 0,-1 1 0,1-2 13,0 1 1,0-1-1,0 0 0,0 0 1,0 0-1,0 0 0,0 0 1,0 0-1,-1 0 0,1 0 1,0 0-1,0 0 0,0 0 1,0 0-1,0 0 0,0 0 1,0 0-1,0 0 0,0 0 1,-1 0-1,1 0 1,0 0-1,0 0 0,0 0 1,0 0-1,0 0 0,0 0 1,0 0-1,0 0 0,0 0 1,-1 0-1,1 0 0,0 0 1,0 0-1,0 0 0,-7-5-152,-3-8 68,0 0-1,1 0 0,-14-29 1,-24-51 60,-11-28 4,-145-388-1513,137 326 991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0.1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1784,'26'80'1017,"10"27"-193,13 48-432,3 24-128,6 25-152,-4 3 8,0-19 48,7-15 0,-9-36-16,-3-20-56,-16-42-296,-10-16-392,-11-26 392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19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95 684 10554,'55'54'156,"-51"-50"-152,131 146-1,-106-109-49,-1 1 0,21 46 1,34 95-58,-48-102 75,-14-36-89,22 75 1,-42-117 44,0 0 0,0 0 0,-1 1 0,1-1 0,-1 1 0,0-1 0,-1 6 0,1-8 34,0 0-1,0-1 1,0 1 0,0 0-1,-1 0 1,1 0 0,0-1-1,-1 1 1,1 0 0,-1 0-1,1-1 1,-1 1 0,1 0-1,-1-1 1,0 1 0,1 0-1,-1-1 1,0 1 0,1-1-1,-1 1 1,0-1 0,0 1-1,1-1 1,-1 0 0,0 1-1,0-1 1,0 0 0,0 0-1,1 0 1,-1 0 0,0 1-1,-1-1 1,-1 0-30,0-1-1,0 1 1,0 0-1,0-1 0,0 0 1,0 1-1,0-1 1,0 0-1,1-1 1,-1 1-1,0 0 1,1-1-1,-1 0 1,-3-2-1,-2-4-30,0 0 0,-11-13-1,18 21 99,-17-23-37,1 0 1,-23-40-1,31 49 31,-51-94 39,4-2-1,5-2 1,5-3-1,-58-229 1,91 286 202,2-1 1,-6-114 0,17 168-183,-1-7 237,1-1 1,1 1 0,-1 0-1,5-20 1,-4 29-185,-1 1-1,1 0 1,0 0 0,0 0 0,-1 0-1,1 0 1,0 0 0,1 1-1,-1-1 1,0 0 0,3-2 0,-3 3-56,0 0 1,1 0 0,-1 1-1,0-1 1,0 0 0,1 1-1,-1-1 1,0 1-1,1 0 1,-1-1 0,1 1-1,-1 0 1,0 0 0,1 0-1,-1 0 1,1 0 0,-1 0-1,0 1 1,1-1-1,1 1 1,2 0-12,0 1 1,0 0-1,0 0 0,0 0 1,8 5-1,-4 0-49,1 0-1,9 10 1,4 6-56,-1 1 0,0 1 0,-2 1 0,17 29 0,36 77-69,3 27 48,165 431 3,-179-406 82,-24-37-25,-35-137 18,4 18-105,-1 1 0,-2 0 1,3 48-1,-7-70 38,0-3-2,0 0 1,0 1-1,-2 7 0,2-11 50,0 0 0,-1 0 0,1 0 0,0 0-1,-1-1 1,1 1 0,-1 0 0,1 0 0,-1 0-1,1-1 1,-1 1 0,1 0 0,-1-1 0,0 1 0,1 0-1,-1-1 1,0 1 0,0-1 0,1 1 0,-1-1-1,0 1 1,-1 0 0,0-1-7,1 0-1,-1 1 1,0-1-1,1 0 1,-1 0-1,1 0 1,-1 0-1,1 0 1,-1-1-1,0 1 1,1 0-1,-1-1 1,1 1-1,-1-1 1,-1 0-1,-2-2-51,-1-1 1,-8-5-1,4 1 33,0-1 0,0 0 1,-15-18-1,-22-37 5,-22-50 8,-53-146-32,22-18-113,-68-318-513,131 440 571,32 135 123,-13-68 37,14 65 238,0-42 1,4 59-117,0 0-1,0 0 1,1-1 0,2-8 0,-3 15-109,1 0 1,-1 0-1,0 0 1,1 0-1,-1 0 0,1 0 1,-1 0-1,1 0 1,-1 1-1,1-1 1,0 0-1,-1 0 0,1 1 1,0-1-1,0 0 1,0 1-1,-1-1 1,1 1-1,0-1 0,0 1 1,0-1-1,2 1 1,-2-1-3,0 1 1,1 0 0,-1 0 0,0 0-1,0 0 1,1 1 0,-1-1 0,0 0-1,0 0 1,1 1 0,-1-1-1,0 1 1,0-1 0,0 1 0,1-1-1,-1 1 1,1 1 0,4 3 33,-1 0 1,1 1 0,-1-1-1,7 12 1,2 2-50,-2 2 0,13 24 0,16 49-145,-38-86 111,60 163-159,7 57 57,4 46 49,146 712 49,-163-682-47,-16-49-240,-11-49-70,-13-66 20,-7-45 69,-9-53 142,-3-34 51,2-8 84,0 0 1,0 0 0,0 0-1,0 0 1,0 0-1,0 0 1,0 0 0,0 0-1,0 1 1,0-1 0,0 0-1,-1 0 1,1 0-1,0 0 1,0 0 0,0 0-1,0 0 1,0 0 0,0 0-1,0 0 1,0 0-1,0 0 1,0 0 0,-1 0-1,1 0 1,0 0-1,0 0 1,0 0 0,0-1-1,0 1 1,0 0 0,0 0-1,0 0 1,0 0-1,0 0 1,-1 0 0,1 0-1,0 0 1,0 0 0,0 0-1,0 0 1,0 0-1,-9-15-93,6 10 57,-15-30-93,-23-61-1,34 76 116,-48-125-56,-21-60-36,74 201 106,-86-240-252,-2-34-324,88 270 559,-183-597-1699,103 326 947,10 46 349,15 56 271,20 67 342,6 26 2529,63 183-1329,5 40-1317,11 59-136,12 76 14,8 38 29,-35-160 18,82 352 14,-36-227 32,0-46 27,-11-69 52,12-7 176,-62-123-156,-8-11-16,-8-16-74,1 0-1,-1 0 0,1 0 0,0 0 1,7 7-1,-7-10-50,-2-4-52,-6-12-115,5 14 159,-49-134-566,0-5 290,-17-62-238,-16-43-396,78 230 851,-188-541-3048,83 274 2185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2.60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 1992,'13'184'1167,"11"-7"126,8-1 0,104 331 0,-36-221 21,-74-214-993,53 145 442,9-13-390,-86-200-367,6 14 44,17 25 0,-25-43-55,0 1-1,0-1 0,0 0 1,1 1-1,-1-1 0,0 0 1,1 1-1,-1-1 0,0 0 1,0 0-1,1 1 0,-1-1 1,0 0-1,1 0 0,-1 0 1,1 1-1,-1-1 0,0 0 0,1 0 1,-1 0-1,0 0 0,1 0 0,-1 0 0,0 0 0,0 0 0,0 0 0,0 0 0,0 0 0,1-1 0,-1 1 0,0 0 0,0 0 0,0 0 0,0 0 0,0 0 0,0 0 0,0 0 0,1 0 0,-1-1 0,0 1-1,0 0 1,0 0 0,0 0 0,0 0 0,0 0 0,0-1 0,0 1 0,0 0 0,1-8-110,0 1-1,0-1 0,-1-15 1,0-6-15,-1-68-110,-3-47-2,-5-55-116,-26-201-645,-35 5-411,45 294 887,10 59 340,14 40 232,1 3-4,0 9 32,4 21 122,10 55 311,13 53-28,8 47-98,-4-13-152,72 399 322,-59-328-173,-1-42 95,-8-38-8,-10-54-141,-10-36-323,-15-70-91,1 1 0,-1-1 0,0 1 1,0-1-1,0 1 0,-2 5 0,2-10 52,0 1 1,0-1-1,0 1 0,0-1 0,-1 1 0,1 0 1,0-1-1,0 1 0,-1-1 0,1 1 1,0-1-1,-1 1 0,1-1 0,0 1 0,-1-1 1,1 0-1,-1 1 0,1-1 20,-1 0-1,1 1 1,0-1 0,-1 0-1,1 0 1,-1 0-1,1 0 1,0 0 0,-1 0-1,1 0 1,0 0 0,-1 0-1,1 0 1,0-1 0,-1 1-1,1 0 1,0 0-1,-1 0 1,1 0 0,0 0-1,-1-1 1,-2-1-108,0-1 0,0 1 0,1-1 0,-5-5 0,5 6 40,-7-10-152,1 1 1,0-2 0,-11-20 0,-14-46-85,25 59 226,-51-147-570,-6-61 340,64 224 325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03.7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0 816 4401,'281'362'1584,"-113"-97"-1869,17 24-46,-82-146 198,-18-35 14,-56-74 98,54 50-1,-77-79 36,-1 0-1,11 5 0,-16-9-16,1-1 0,0 0 0,-1 1 0,1-1 0,0 0 0,-1 0 0,1 1 0,0-1 0,-1 0 0,1 0 0,0 0 0,0 0 0,-1 0 0,1 0 0,1 0 0,-2 0-2,1 0 1,-1-1 0,0 1 0,1 0 0,-1-1 0,0 1-1,1 0 1,-1-1 0,0 1 0,0-1 0,1 1 0,-1 0 0,0-1-1,0 1 1,0-1 0,0 1 0,0-1 0,1 1 0,-1 0-1,0-1 1,0 1 0,0-1 0,0 1 0,0-1 0,0 1 0,-1-1-1,1 1 1,0-1 0,-3-17-85,0 0-1,-11-29 1,8 27 56,-27-85-38,-17-30 38,-251-586-2,279 671 35,-323-698 108,282 632 115,44 82-60,11 17 186,-1 1 0,-1 0 0,-31-34 3010,49 65-2455,24 44-281,17 45-338,17 60-298,17 42-50,116 270 98,35-40 373,-118-248-147,-14-21 5,-15-36-49,-58-87-140,52 71 197,-40-67-422,-61-90-1335,-5-17 1147,-13-40 180,-18-58 132,-19-44 2,-128-271-355,-49 18-445,149 311 428,14 38 57,70 86 200,-31-25 0,43 38 99,-1 0-1,1 1 1,-1 0 0,-13-5 0,19 9 39,1 0-1,0 1 1,-1 0-1,1-1 0,-1 1 1,1 0-1,-1 0 1,1-1-1,-1 1 1,1 1-1,-1-1 1,1 0-1,-1 0 1,1 0-1,-1 1 1,1-1-1,-1 1 1,1-1-1,0 1 1,-3 1-1,3-1 12,-1 0 0,1 1 0,-1-1 0,1 1 0,-1 0 0,1-1 0,0 1 0,0 0 0,0 0 0,0 0 0,0 0 0,1 0 0,-1-1-1,0 4 1,-1 8 99,0 0 0,0 21 0,3 20 217,13 100 1,11-2-142,114 398 305,-139-548-489,55 161 289,-13-60-68,-29-72-154,32 82 164,13 25-150,-51-119-175,5 9-97,-11-26 87,1 0-1,-1 0 1,0 0-1,1-1 1,-1 1-1,1 0 1,0-1-1,0 1 1,-1-1-1,4 2 1,-5-3 38,0 1 31,1-1 1,-1 0-1,0 0 1,0 0-1,1 0 1,-1 0-1,0 0 1,0 0-1,1 0 1,-1 0-1,0 0 1,0 1-1,1-1 1,-1 0 0,0-1-1,1 1 1,-1 0-1,0 0 1,0 0-1,1 0 1,-1 0-1,0 0 1,0 0-1,1 0 1,-1 0-1,0-1 1,0 1-1,1 0 1,-1-1-32,17-14-517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34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1 551 5617,'14'-12'2010,"-11"9"-1949,1-1 1,0 1-1,0 0 1,0 0-1,0 1 1,0-1-1,7-2 1,42-16 1542,-49 19-1501,-1 1 0,0-1 0,0 0 0,0 0-1,0 0 1,0-1 0,-1 1 0,1-1 0,-1 1-1,1-1 1,-1 0 0,0 0 0,0 0 0,0 0-1,1-4 1,2-6-96,0 1 1,5-26-1,-1 2-31,9-19-1431,3 1-1,48-91 0,-13 50 466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5:52:10.7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1005 23 608,'5'-2'33,"7"-3"97,1 0 0,18-3 0,-28 7-116,0 1-1,0-1 0,1 1 0,-1 0 0,0 0 1,1 0-1,-1 0 0,0 0 0,0 1 1,1-1-1,-1 1 0,0 0 0,0 0 0,0 0 1,5 3-1,-7-3-18,1 0 1,-1 1-1,0-1 1,1 0-1,-1 1 0,0-1 1,0 1-1,0 0 1,0-1-1,0 1 0,0 0 1,-1-1-1,1 1 1,-1 0-1,1 0 0,-1 0 1,1 0-1,-1 0 1,0-1-1,0 1 0,0 2 1,0 3-4,-1 0-1,0 0 1,0 0 0,-1 0-1,-2 8 1,-2 0 20,-1 1-1,-8 14 1,-35 53 100,-174 231 314,152-228-184,-124 114-1,157-165-168,-58 54 137,66-55-98,29-32-95,0 0-1,1 1 1,-1-1-1,1 1 0,-3 3 1,4-2 21,2-4-5,18-14 29,106-92-18,-15 0-173,288-320-335,-242 255 2228,-107 108 2973,-63 65-4050,13-2-668,-9 3 47,0 1 0,0-1 0,0 1 0,1 1 0,0-1 0,0 2 0,-13 9 0,4-3-45,-78 64-65,-37 42-7,-368 330-9,340-307-129,24-12-259,24-17 196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47BA654-952F-411F-99D0-D8434C861D32}" type="datetimeFigureOut">
              <a:rPr lang="it-IT" smtClean="0"/>
              <a:t>26/09/2026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2808C26-DAAE-4128-B5CA-58B6A95B592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068448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364288-47E9-4103-B905-361D14C68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20E51AB-A79A-4DE0-B1FE-8AB66F2B4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FF00A5-3D21-43F5-BCC1-10AF24A4F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ACAB2-CE60-452F-A20F-9A96764F758D}" type="datetime1">
              <a:rPr lang="it-IT" smtClean="0"/>
              <a:t>26/09/2026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2DA361-A265-43F0-8ACF-47791A201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A57A13-3BA2-4AB2-8AE8-44931047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pPr/>
              <a:t>‹N›</a:t>
            </a:fld>
            <a:r>
              <a:rPr lang="it-IT" dirty="0"/>
              <a:t>/10</a:t>
            </a:r>
          </a:p>
        </p:txBody>
      </p:sp>
    </p:spTree>
    <p:extLst>
      <p:ext uri="{BB962C8B-B14F-4D97-AF65-F5344CB8AC3E}">
        <p14:creationId xmlns:p14="http://schemas.microsoft.com/office/powerpoint/2010/main" val="355706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C4F75D-1DFB-46AF-9CD1-6F17A9051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9C5AB7-2194-4B19-9D95-8F4939EE6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65032D-2D94-4576-A80B-6CDF1E9D4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5667-CC4A-4E41-8C09-F61E272EF2F3}" type="datetime1">
              <a:rPr lang="it-IT" smtClean="0"/>
              <a:t>26/09/2026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8C3401-5145-4573-A37E-DF35D2A24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5DACE9-AA1A-4707-B397-E7E52200C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58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25F6CC-D77F-452A-B5AA-BD23387F7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8697C0-A842-4228-96B4-D21179D8D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1D7CDA-56E9-4CC5-BB93-A729AFC46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35B6E-C328-4A2E-B089-6AC7CCA3D889}" type="datetime1">
              <a:rPr lang="it-IT" smtClean="0"/>
              <a:t>26/09/2026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931705-80EF-45D4-A89B-AF7CC09D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08B793-AA94-4914-8EF8-914D5FC6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749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69CFAD-70EA-4D5A-993A-A57EC7DB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00415D-ABA9-4D06-BE3A-D413CFE30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64BECD-BF5C-4FDA-BA63-A31C98E95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4B01E5C-872C-43F6-AB3C-FEB6B231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92EBB-776D-42F1-86D8-F8D60E36A65B}" type="datetime1">
              <a:rPr lang="it-IT" smtClean="0"/>
              <a:t>26/09/2026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F03849-F0EC-4D60-B803-D51C9D86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BDD966-E7A8-40BF-AB91-F4F89596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89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051762-EA31-43D3-B1F9-7356C7BB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3AD6B2-BFEA-43F5-9FC0-49DCB8FEF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627DDC0-4843-445A-B17C-544A82DA2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42A9EB0-BB03-4190-8A25-AD03D9C7D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3A6EE3D-94E8-4745-884C-F772F730F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95AB3D9-CD2C-4AF1-831E-6FA299229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C096-B8F0-4729-8014-DA110EF9DDC9}" type="datetime1">
              <a:rPr lang="it-IT" smtClean="0"/>
              <a:t>26/09/2026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CFB5F7E-840F-46CA-9825-717B1FC0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85D2499-091B-4BA7-8552-E1C45A41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1328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462F46-7E97-42B9-9968-57A01E2A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F8A42AB-A354-4590-9E2D-A1A0E4EE5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21BBD-99FB-4F6A-BD04-70D5E109FFE8}" type="datetime1">
              <a:rPr lang="it-IT" smtClean="0"/>
              <a:t>26/09/2026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348C818-418A-4C5A-B047-C9F11A4F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C41DEEE-D9FE-48EC-ACD3-CDD0E447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38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8A210A9-2ADB-44B2-9B32-CF5EC986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422AB-91D0-49DA-9451-200F05475DA6}" type="datetime1">
              <a:rPr lang="it-IT" smtClean="0"/>
              <a:t>26/09/2026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289869A-1D22-4CA6-BC32-0A5C52481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C70C12-2C5B-4184-8472-F3BC0208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05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3542F5-02D8-4A03-A21E-4D8463622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DAA1F0-BF95-42B3-B1DA-51A562D78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DCA1CE6-73CB-44BB-894E-FC6570399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1A20842-5DF9-4ED5-B7AE-99362DE21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398A7-1BEE-4297-808C-CD165C8E1D12}" type="datetime1">
              <a:rPr lang="it-IT" smtClean="0"/>
              <a:t>26/09/2026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4C05F62-AF47-476E-AC00-222940BD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9473D6-87B8-4686-B9B4-27BF10158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2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3DA775-F14E-468A-AB95-C6B3382E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9B85A-C7AB-4B80-91B6-C6DE5C4B20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530BCE-12E0-497C-9778-801985AD4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B02E89-BD88-41B3-8F76-0D65CDBE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B67F-0098-43EF-BA00-8E0D8E82E877}" type="datetime1">
              <a:rPr lang="it-IT" smtClean="0"/>
              <a:t>26/09/2026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EFFD34C-4329-45BA-B4B9-6A8E901A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DA035E-8E1C-4D59-9919-B13E0A5CE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85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8CE82D-A374-4177-936C-AC3D4406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FA31504-4BBB-46C4-A032-97BECEA3C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D17090-5932-4A69-A10A-0E35E81CD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73091-2F1B-4B2F-A82E-6AF7DB7E3A07}" type="datetime1">
              <a:rPr lang="it-IT" smtClean="0"/>
              <a:t>26/09/2026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89180F-6B6A-4D47-98EE-A294B81B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96E68F-520A-4DAA-9A2D-4461ABD3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30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8E11CF7-1736-4BEA-BD0B-86732B1823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9BD3E5C-2BF2-453D-9FA8-B24590235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6776F0-9BCD-4E5A-BF59-6E854DB40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EDC-5351-4A96-BF61-36F379B85E5B}" type="datetime1">
              <a:rPr lang="it-IT" smtClean="0"/>
              <a:t>26/09/2026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E82A54-F852-487F-8C73-4D7538DC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272CCF-4EA6-4A8D-9421-6A8C5917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15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11871A9-B9BB-440B-AFD2-51C9AB303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E6CDB9-4D44-41C9-A188-8E2D70AB9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03C04A-2EF8-4A73-8575-AF9DD5FDD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5D96C-B996-4A92-B1BF-73878FF863A8}" type="datetime1">
              <a:rPr lang="it-IT" smtClean="0"/>
              <a:t>26/09/2026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2D15F3-7629-40AB-A860-9CC9044E3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DFE1D4-C902-488A-AE8A-140CF0E5A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C4364-6374-4FFA-91B3-3DEE504644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54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.xml"/><Relationship Id="rId3" Type="http://schemas.openxmlformats.org/officeDocument/2006/relationships/customXml" Target="../ink/ink1.xml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2.xml"/><Relationship Id="rId15" Type="http://schemas.openxmlformats.org/officeDocument/2006/relationships/customXml" Target="../ink/ink4.xml"/><Relationship Id="rId10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customXml" Target="../ink/ink10.xml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20.png"/><Relationship Id="rId10" Type="http://schemas.openxmlformats.org/officeDocument/2006/relationships/customXml" Target="../ink/ink9.xml"/><Relationship Id="rId4" Type="http://schemas.openxmlformats.org/officeDocument/2006/relationships/customXml" Target="../ink/ink6.xml"/><Relationship Id="rId9" Type="http://schemas.openxmlformats.org/officeDocument/2006/relationships/image" Target="../media/image16.png"/><Relationship Id="rId1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17.png"/><Relationship Id="rId18" Type="http://schemas.openxmlformats.org/officeDocument/2006/relationships/image" Target="../media/image12.jpe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customXml" Target="../ink/ink16.xml"/><Relationship Id="rId17" Type="http://schemas.openxmlformats.org/officeDocument/2006/relationships/image" Target="../media/image11.png"/><Relationship Id="rId2" Type="http://schemas.openxmlformats.org/officeDocument/2006/relationships/customXml" Target="../ink/ink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11" Type="http://schemas.openxmlformats.org/officeDocument/2006/relationships/image" Target="../media/image21.png"/><Relationship Id="rId5" Type="http://schemas.openxmlformats.org/officeDocument/2006/relationships/image" Target="../media/image14.png"/><Relationship Id="rId15" Type="http://schemas.openxmlformats.org/officeDocument/2006/relationships/image" Target="../media/image18.png"/><Relationship Id="rId10" Type="http://schemas.openxmlformats.org/officeDocument/2006/relationships/customXml" Target="../ink/ink15.xml"/><Relationship Id="rId4" Type="http://schemas.openxmlformats.org/officeDocument/2006/relationships/customXml" Target="../ink/ink12.xml"/><Relationship Id="rId9" Type="http://schemas.openxmlformats.org/officeDocument/2006/relationships/image" Target="../media/image16.png"/><Relationship Id="rId14" Type="http://schemas.openxmlformats.org/officeDocument/2006/relationships/customXml" Target="../ink/ink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13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customXml" Target="../ink/ink23.xml"/><Relationship Id="rId2" Type="http://schemas.openxmlformats.org/officeDocument/2006/relationships/customXml" Target="../ink/ink18.xml"/><Relationship Id="rId16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11" Type="http://schemas.openxmlformats.org/officeDocument/2006/relationships/image" Target="../media/image21.png"/><Relationship Id="rId5" Type="http://schemas.openxmlformats.org/officeDocument/2006/relationships/image" Target="../media/image14.png"/><Relationship Id="rId15" Type="http://schemas.openxmlformats.org/officeDocument/2006/relationships/image" Target="../media/image18.png"/><Relationship Id="rId10" Type="http://schemas.openxmlformats.org/officeDocument/2006/relationships/customXml" Target="../ink/ink22.xml"/><Relationship Id="rId4" Type="http://schemas.openxmlformats.org/officeDocument/2006/relationships/customXml" Target="../ink/ink19.xml"/><Relationship Id="rId9" Type="http://schemas.openxmlformats.org/officeDocument/2006/relationships/image" Target="../media/image16.png"/><Relationship Id="rId14" Type="http://schemas.openxmlformats.org/officeDocument/2006/relationships/customXml" Target="../ink/ink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13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customXml" Target="../ink/ink30.xml"/><Relationship Id="rId17" Type="http://schemas.openxmlformats.org/officeDocument/2006/relationships/image" Target="../media/image22.png"/><Relationship Id="rId2" Type="http://schemas.openxmlformats.org/officeDocument/2006/relationships/customXml" Target="../ink/ink25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11" Type="http://schemas.openxmlformats.org/officeDocument/2006/relationships/image" Target="../media/image21.png"/><Relationship Id="rId5" Type="http://schemas.openxmlformats.org/officeDocument/2006/relationships/image" Target="../media/image14.png"/><Relationship Id="rId15" Type="http://schemas.openxmlformats.org/officeDocument/2006/relationships/image" Target="../media/image18.png"/><Relationship Id="rId10" Type="http://schemas.openxmlformats.org/officeDocument/2006/relationships/customXml" Target="../ink/ink29.xml"/><Relationship Id="rId4" Type="http://schemas.openxmlformats.org/officeDocument/2006/relationships/customXml" Target="../ink/ink26.xml"/><Relationship Id="rId9" Type="http://schemas.openxmlformats.org/officeDocument/2006/relationships/image" Target="../media/image16.png"/><Relationship Id="rId14" Type="http://schemas.openxmlformats.org/officeDocument/2006/relationships/customXml" Target="../ink/ink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customXml" Target="../ink/ink37.xml"/><Relationship Id="rId17" Type="http://schemas.openxmlformats.org/officeDocument/2006/relationships/image" Target="../media/image24.png"/><Relationship Id="rId2" Type="http://schemas.openxmlformats.org/officeDocument/2006/relationships/customXml" Target="../ink/ink3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4.xml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5" Type="http://schemas.openxmlformats.org/officeDocument/2006/relationships/image" Target="../media/image32.png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29.png"/><Relationship Id="rId14" Type="http://schemas.openxmlformats.org/officeDocument/2006/relationships/customXml" Target="../ink/ink3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.xml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customXml" Target="../ink/ink44.xml"/><Relationship Id="rId2" Type="http://schemas.openxmlformats.org/officeDocument/2006/relationships/customXml" Target="../ink/ink39.xml"/><Relationship Id="rId16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1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openxmlformats.org/officeDocument/2006/relationships/customXml" Target="../ink/ink43.xml"/><Relationship Id="rId4" Type="http://schemas.openxmlformats.org/officeDocument/2006/relationships/customXml" Target="../ink/ink40.xml"/><Relationship Id="rId9" Type="http://schemas.openxmlformats.org/officeDocument/2006/relationships/image" Target="../media/image38.png"/><Relationship Id="rId14" Type="http://schemas.openxmlformats.org/officeDocument/2006/relationships/customXml" Target="../ink/ink4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customXml" Target="../ink/ink51.xml"/><Relationship Id="rId3" Type="http://schemas.openxmlformats.org/officeDocument/2006/relationships/customXml" Target="../ink/ink46.xml"/><Relationship Id="rId7" Type="http://schemas.openxmlformats.org/officeDocument/2006/relationships/customXml" Target="../ink/ink48.xml"/><Relationship Id="rId12" Type="http://schemas.openxmlformats.org/officeDocument/2006/relationships/image" Target="../media/image39.png"/><Relationship Id="rId2" Type="http://schemas.openxmlformats.org/officeDocument/2006/relationships/image" Target="../media/image26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customXml" Target="../ink/ink50.xml"/><Relationship Id="rId5" Type="http://schemas.openxmlformats.org/officeDocument/2006/relationships/customXml" Target="../ink/ink47.xml"/><Relationship Id="rId15" Type="http://schemas.openxmlformats.org/officeDocument/2006/relationships/customXml" Target="../ink/ink52.xml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customXml" Target="../ink/ink49.xml"/><Relationship Id="rId1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6.xml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customXml" Target="../ink/ink58.xml"/><Relationship Id="rId2" Type="http://schemas.openxmlformats.org/officeDocument/2006/relationships/customXml" Target="../ink/ink53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5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openxmlformats.org/officeDocument/2006/relationships/customXml" Target="../ink/ink57.xml"/><Relationship Id="rId4" Type="http://schemas.openxmlformats.org/officeDocument/2006/relationships/customXml" Target="../ink/ink54.xml"/><Relationship Id="rId9" Type="http://schemas.openxmlformats.org/officeDocument/2006/relationships/image" Target="../media/image38.png"/><Relationship Id="rId14" Type="http://schemas.openxmlformats.org/officeDocument/2006/relationships/customXml" Target="../ink/ink5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3.xml"/><Relationship Id="rId13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12" Type="http://schemas.openxmlformats.org/officeDocument/2006/relationships/customXml" Target="../ink/ink65.xml"/><Relationship Id="rId2" Type="http://schemas.openxmlformats.org/officeDocument/2006/relationships/customXml" Target="../ink/ink60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2.xml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5" Type="http://schemas.openxmlformats.org/officeDocument/2006/relationships/image" Target="../media/image51.png"/><Relationship Id="rId10" Type="http://schemas.openxmlformats.org/officeDocument/2006/relationships/customXml" Target="../ink/ink64.xml"/><Relationship Id="rId4" Type="http://schemas.openxmlformats.org/officeDocument/2006/relationships/customXml" Target="../ink/ink61.xml"/><Relationship Id="rId9" Type="http://schemas.openxmlformats.org/officeDocument/2006/relationships/image" Target="../media/image48.png"/><Relationship Id="rId14" Type="http://schemas.openxmlformats.org/officeDocument/2006/relationships/customXml" Target="../ink/ink6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72.xml"/><Relationship Id="rId2" Type="http://schemas.openxmlformats.org/officeDocument/2006/relationships/customXml" Target="../ink/ink67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9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71.xml"/><Relationship Id="rId4" Type="http://schemas.openxmlformats.org/officeDocument/2006/relationships/customXml" Target="../ink/ink68.xml"/><Relationship Id="rId9" Type="http://schemas.openxmlformats.org/officeDocument/2006/relationships/image" Target="../media/image59.png"/><Relationship Id="rId14" Type="http://schemas.openxmlformats.org/officeDocument/2006/relationships/customXml" Target="../ink/ink7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7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79.xml"/><Relationship Id="rId2" Type="http://schemas.openxmlformats.org/officeDocument/2006/relationships/customXml" Target="../ink/ink74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6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78.xml"/><Relationship Id="rId4" Type="http://schemas.openxmlformats.org/officeDocument/2006/relationships/customXml" Target="../ink/ink75.xml"/><Relationship Id="rId9" Type="http://schemas.openxmlformats.org/officeDocument/2006/relationships/image" Target="../media/image59.png"/><Relationship Id="rId14" Type="http://schemas.openxmlformats.org/officeDocument/2006/relationships/customXml" Target="../ink/ink8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84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86.xml"/><Relationship Id="rId2" Type="http://schemas.openxmlformats.org/officeDocument/2006/relationships/customXml" Target="../ink/ink81.xml"/><Relationship Id="rId16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3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85.xml"/><Relationship Id="rId4" Type="http://schemas.openxmlformats.org/officeDocument/2006/relationships/customXml" Target="../ink/ink82.xml"/><Relationship Id="rId9" Type="http://schemas.openxmlformats.org/officeDocument/2006/relationships/image" Target="../media/image59.png"/><Relationship Id="rId14" Type="http://schemas.openxmlformats.org/officeDocument/2006/relationships/customXml" Target="../ink/ink8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1.xml"/><Relationship Id="rId13" Type="http://schemas.openxmlformats.org/officeDocument/2006/relationships/image" Target="../media/image64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customXml" Target="../ink/ink93.xml"/><Relationship Id="rId2" Type="http://schemas.openxmlformats.org/officeDocument/2006/relationships/customXml" Target="../ink/ink88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0.xml"/><Relationship Id="rId11" Type="http://schemas.openxmlformats.org/officeDocument/2006/relationships/image" Target="../media/image63.png"/><Relationship Id="rId5" Type="http://schemas.openxmlformats.org/officeDocument/2006/relationships/image" Target="../media/image53.png"/><Relationship Id="rId15" Type="http://schemas.openxmlformats.org/officeDocument/2006/relationships/image" Target="../media/image65.png"/><Relationship Id="rId10" Type="http://schemas.openxmlformats.org/officeDocument/2006/relationships/customXml" Target="../ink/ink92.xml"/><Relationship Id="rId4" Type="http://schemas.openxmlformats.org/officeDocument/2006/relationships/customXml" Target="../ink/ink89.xml"/><Relationship Id="rId9" Type="http://schemas.openxmlformats.org/officeDocument/2006/relationships/image" Target="../media/image55.png"/><Relationship Id="rId14" Type="http://schemas.openxmlformats.org/officeDocument/2006/relationships/customXml" Target="../ink/ink9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98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100.xml"/><Relationship Id="rId2" Type="http://schemas.openxmlformats.org/officeDocument/2006/relationships/customXml" Target="../ink/ink95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7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99.xml"/><Relationship Id="rId4" Type="http://schemas.openxmlformats.org/officeDocument/2006/relationships/customXml" Target="../ink/ink96.xml"/><Relationship Id="rId9" Type="http://schemas.openxmlformats.org/officeDocument/2006/relationships/image" Target="../media/image59.png"/><Relationship Id="rId14" Type="http://schemas.openxmlformats.org/officeDocument/2006/relationships/customXml" Target="../ink/ink10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5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107.xml"/><Relationship Id="rId17" Type="http://schemas.openxmlformats.org/officeDocument/2006/relationships/image" Target="../media/image69.png"/><Relationship Id="rId2" Type="http://schemas.openxmlformats.org/officeDocument/2006/relationships/customXml" Target="../ink/ink102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4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106.xml"/><Relationship Id="rId4" Type="http://schemas.openxmlformats.org/officeDocument/2006/relationships/customXml" Target="../ink/ink103.xml"/><Relationship Id="rId9" Type="http://schemas.openxmlformats.org/officeDocument/2006/relationships/image" Target="../media/image59.png"/><Relationship Id="rId14" Type="http://schemas.openxmlformats.org/officeDocument/2006/relationships/customXml" Target="../ink/ink10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2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114.xml"/><Relationship Id="rId17" Type="http://schemas.openxmlformats.org/officeDocument/2006/relationships/image" Target="../media/image71.png"/><Relationship Id="rId2" Type="http://schemas.openxmlformats.org/officeDocument/2006/relationships/customXml" Target="../ink/ink109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1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113.xml"/><Relationship Id="rId4" Type="http://schemas.openxmlformats.org/officeDocument/2006/relationships/customXml" Target="../ink/ink110.xml"/><Relationship Id="rId9" Type="http://schemas.openxmlformats.org/officeDocument/2006/relationships/image" Target="../media/image59.png"/><Relationship Id="rId14" Type="http://schemas.openxmlformats.org/officeDocument/2006/relationships/customXml" Target="../ink/ink11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9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121.xml"/><Relationship Id="rId2" Type="http://schemas.openxmlformats.org/officeDocument/2006/relationships/customXml" Target="../ink/ink116.xml"/><Relationship Id="rId16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8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120.xml"/><Relationship Id="rId4" Type="http://schemas.openxmlformats.org/officeDocument/2006/relationships/customXml" Target="../ink/ink117.xml"/><Relationship Id="rId9" Type="http://schemas.openxmlformats.org/officeDocument/2006/relationships/image" Target="../media/image59.png"/><Relationship Id="rId14" Type="http://schemas.openxmlformats.org/officeDocument/2006/relationships/customXml" Target="../ink/ink1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6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128.xml"/><Relationship Id="rId2" Type="http://schemas.openxmlformats.org/officeDocument/2006/relationships/customXml" Target="../ink/ink123.xml"/><Relationship Id="rId16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5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127.xml"/><Relationship Id="rId4" Type="http://schemas.openxmlformats.org/officeDocument/2006/relationships/customXml" Target="../ink/ink124.xml"/><Relationship Id="rId9" Type="http://schemas.openxmlformats.org/officeDocument/2006/relationships/image" Target="../media/image59.png"/><Relationship Id="rId14" Type="http://schemas.openxmlformats.org/officeDocument/2006/relationships/customXml" Target="../ink/ink12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3.xml"/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customXml" Target="../ink/ink135.xml"/><Relationship Id="rId2" Type="http://schemas.openxmlformats.org/officeDocument/2006/relationships/customXml" Target="../ink/ink13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2.xml"/><Relationship Id="rId11" Type="http://schemas.openxmlformats.org/officeDocument/2006/relationships/image" Target="../media/image60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customXml" Target="../ink/ink134.xml"/><Relationship Id="rId4" Type="http://schemas.openxmlformats.org/officeDocument/2006/relationships/customXml" Target="../ink/ink131.xml"/><Relationship Id="rId9" Type="http://schemas.openxmlformats.org/officeDocument/2006/relationships/image" Target="../media/image59.png"/><Relationship Id="rId14" Type="http://schemas.openxmlformats.org/officeDocument/2006/relationships/customXml" Target="../ink/ink1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28470F-9D10-4A9F-B9D5-4983B87B1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055" y="450018"/>
            <a:ext cx="8542683" cy="80286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it-IT" b="1" dirty="0">
                <a:solidFill>
                  <a:srgbClr val="0070C0"/>
                </a:solidFill>
              </a:rPr>
              <a:t>Cosa è un sistema complesso?</a:t>
            </a:r>
            <a:endParaRPr lang="it-IT" sz="7300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840D443-5E34-497C-9E71-1C729A4D7E5A}"/>
              </a:ext>
            </a:extLst>
          </p:cNvPr>
          <p:cNvSpPr txBox="1">
            <a:spLocks/>
          </p:cNvSpPr>
          <p:nvPr/>
        </p:nvSpPr>
        <p:spPr>
          <a:xfrm>
            <a:off x="8058150" y="1990462"/>
            <a:ext cx="3899777" cy="45151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dirty="0"/>
              <a:t>Paolo Biscari</a:t>
            </a:r>
          </a:p>
          <a:p>
            <a:endParaRPr lang="it-IT" sz="3600" dirty="0"/>
          </a:p>
          <a:p>
            <a:r>
              <a:rPr lang="it-IT" sz="2800" dirty="0"/>
              <a:t>Dipartimento di Fisica</a:t>
            </a:r>
          </a:p>
          <a:p>
            <a:r>
              <a:rPr lang="it-IT" sz="2800" dirty="0"/>
              <a:t>Politecnico di Milano</a:t>
            </a:r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r>
              <a:rPr lang="it-IT" sz="2800" dirty="0"/>
              <a:t>Brescia, ottobre 2026</a:t>
            </a:r>
            <a:endParaRPr lang="it-IT" sz="6600" dirty="0"/>
          </a:p>
        </p:txBody>
      </p:sp>
      <p:pic>
        <p:nvPicPr>
          <p:cNvPr id="7" name="Immagine 6" descr="File:Starling murmuration.jpg">
            <a:extLst>
              <a:ext uri="{FF2B5EF4-FFF2-40B4-BE49-F238E27FC236}">
                <a16:creationId xmlns:a16="http://schemas.microsoft.com/office/drawing/2014/main" id="{7D4EDF04-6A73-8383-6AE9-7893F2E45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00" y="1572816"/>
            <a:ext cx="7705050" cy="514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9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A1870E-A471-41B4-8FEC-20C5A8BB8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3200" dirty="0"/>
              <a:t>Una </a:t>
            </a:r>
            <a:r>
              <a:rPr lang="it-IT" sz="3200" b="1" dirty="0"/>
              <a:t>molecola d’acqua </a:t>
            </a:r>
            <a:r>
              <a:rPr lang="it-IT" sz="3200" dirty="0"/>
              <a:t>è liquida?</a:t>
            </a:r>
            <a:endParaRPr lang="it-IT" sz="22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8CE2C7D-4A2A-1227-9FBE-BA6E5F83E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97477"/>
            <a:ext cx="6903720" cy="4263046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4B889DA-DE2D-4237-AAD4-CDA2DE51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0A9D58-7FA0-470C-8D98-3D96812C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516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8D7CD-0DDD-1C64-4DAB-EA86E8426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B60D29-5A42-09DA-5B39-07140842E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9177BAC-2F8C-75DC-C1DB-4E2972888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EED2B3-B9E4-CAE4-00CD-8F960DF1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11" y="1382839"/>
            <a:ext cx="4339375" cy="153212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3600" dirty="0"/>
              <a:t>Un </a:t>
            </a:r>
            <a:r>
              <a:rPr lang="it-IT" sz="3600" b="1" dirty="0"/>
              <a:t>neurone </a:t>
            </a:r>
            <a:r>
              <a:rPr lang="it-IT" sz="3600" dirty="0"/>
              <a:t>pensa?</a:t>
            </a:r>
            <a:endParaRPr lang="it-IT" sz="3200" dirty="0"/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endParaRPr lang="it-IT" sz="32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0FF4489-AE90-4161-EDEB-0702FDC7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871A96-C68D-0385-7EA7-C7E8560D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3</a:t>
            </a:fld>
            <a:endParaRPr lang="it-IT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3A725021-8B06-6EAF-D97B-7559D0ABD913}"/>
              </a:ext>
            </a:extLst>
          </p:cNvPr>
          <p:cNvSpPr txBox="1">
            <a:spLocks/>
          </p:cNvSpPr>
          <p:nvPr/>
        </p:nvSpPr>
        <p:spPr>
          <a:xfrm>
            <a:off x="5679429" y="1068273"/>
            <a:ext cx="6455316" cy="20437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Un uccello forma uno </a:t>
            </a:r>
            <a:r>
              <a:rPr lang="it-IT" sz="3200" b="1" dirty="0"/>
              <a:t>stormo</a:t>
            </a:r>
            <a:r>
              <a:rPr lang="it-IT" sz="32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Un atomo di ferro è </a:t>
            </a:r>
            <a:r>
              <a:rPr lang="it-IT" sz="3200" b="1" dirty="0"/>
              <a:t>ferromagnetico</a:t>
            </a:r>
            <a:r>
              <a:rPr lang="it-IT" sz="3200" dirty="0"/>
              <a:t>?</a:t>
            </a:r>
            <a:endParaRPr lang="it-IT" sz="22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7850093-7F8C-D338-EA7F-830E0DCA2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549877" y="3134509"/>
            <a:ext cx="3292477" cy="257805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AC83D3DC-90D3-751A-46AF-1F8E130A0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42" y="3535460"/>
            <a:ext cx="7226161" cy="214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10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BE1B70-B3EE-7102-9AA2-9F95E534B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F92386-308B-E9F2-5D26-E7BFCE22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8042A45-9930-8A9A-8626-09600C227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F6CFA5-2F62-2D84-CF6C-F06109914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5007023" cy="168274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3200" dirty="0"/>
              <a:t>Il tutto può avere proprietà che le singole parti non possiedono</a:t>
            </a:r>
            <a:endParaRPr lang="it-IT" sz="22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825E26-CFC7-7903-3591-301C4C48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D258DE-6336-E11D-5AEA-84DDDC16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4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CD3C49F-153C-82D6-CBC7-7E8EBDD82045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Proprietà emergenti</a:t>
            </a:r>
            <a:endParaRPr lang="it-IT" b="1" dirty="0">
              <a:solidFill>
                <a:schemeClr val="accent1"/>
              </a:solidFill>
            </a:endParaRPr>
          </a:p>
        </p:txBody>
      </p:sp>
      <p:pic>
        <p:nvPicPr>
          <p:cNvPr id="8" name="Immagine 7" descr="File:3D model hydrogen bonds in water.svg">
            <a:extLst>
              <a:ext uri="{FF2B5EF4-FFF2-40B4-BE49-F238E27FC236}">
                <a16:creationId xmlns:a16="http://schemas.microsoft.com/office/drawing/2014/main" id="{4C397B74-1B4E-F8AF-79DC-CFE9170AB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109" y="2187461"/>
            <a:ext cx="4056704" cy="4032364"/>
          </a:xfrm>
          <a:prstGeom prst="rect">
            <a:avLst/>
          </a:prstGeom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9E27AD0B-89D5-C96B-8B80-87AA3BE9852B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Componenti +  Interazioni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Proprietà collettive</a:t>
            </a:r>
            <a:endParaRPr lang="it-IT" sz="2200" dirty="0"/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D1DDB3B4-5AA3-6C28-AE54-5903C2D1F002}"/>
              </a:ext>
            </a:extLst>
          </p:cNvPr>
          <p:cNvSpPr/>
          <p:nvPr/>
        </p:nvSpPr>
        <p:spPr>
          <a:xfrm>
            <a:off x="7532433" y="169825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E514CB7-1A85-8F43-3675-EFE1E71365A9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E514CB7-1A85-8F43-3675-EFE1E71365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76034" y="3765650"/>
                <a:ext cx="382680" cy="11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E837F81-7EA4-1414-E032-0511CAFFE28E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E837F81-7EA4-1414-E032-0511CAFFE28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63674" y="2538410"/>
                <a:ext cx="531360" cy="9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050D99E-F4FF-D686-8B88-90701BC41F3F}"/>
                  </a:ext>
                </a:extLst>
              </p14:cNvPr>
              <p14:cNvContentPartPr/>
              <p14:nvPr/>
            </p14:nvContentPartPr>
            <p14:xfrm>
              <a:off x="10553180" y="2951720"/>
              <a:ext cx="1146960" cy="10447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050D99E-F4FF-D686-8B88-90701BC41F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499540" y="2844080"/>
                <a:ext cx="1254600" cy="12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A6112D7-5D07-D8C7-22EE-D06B557A5D83}"/>
                  </a:ext>
                </a:extLst>
              </p14:cNvPr>
              <p14:cNvContentPartPr/>
              <p14:nvPr/>
            </p14:nvContentPartPr>
            <p14:xfrm>
              <a:off x="7574900" y="2749400"/>
              <a:ext cx="4099680" cy="27352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A6112D7-5D07-D8C7-22EE-D06B557A5D8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484900" y="2569760"/>
                <a:ext cx="4279320" cy="309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543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43246-3A3C-BB99-5521-879A91B07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CB09CB-33C9-15B2-C52F-E9E3BD00A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67A6B3B-7CB3-60CE-583F-1D194F715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9A84B77-4706-C5CE-A8D8-DAA781C03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07B06E-A702-6C6A-D8E7-57BBF070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5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75EF937-575C-280A-E173-794AF37BF3CE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Meccanica Statistica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BE99624-8A9A-D36D-B552-03E41AF9FD69}"/>
              </a:ext>
            </a:extLst>
          </p:cNvPr>
          <p:cNvSpPr txBox="1">
            <a:spLocks/>
          </p:cNvSpPr>
          <p:nvPr/>
        </p:nvSpPr>
        <p:spPr>
          <a:xfrm>
            <a:off x="7396638" y="1012925"/>
            <a:ext cx="4913847" cy="55646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Interazioni microscopiche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Condizioni esterne (T, V)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Proprietà macroscopiche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Pressione, densità, fase…</a:t>
            </a:r>
            <a:endParaRPr lang="it-IT" sz="2200" dirty="0"/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F8EBCCE9-A671-BD8B-A76C-6E521A94CCC9}"/>
              </a:ext>
            </a:extLst>
          </p:cNvPr>
          <p:cNvSpPr/>
          <p:nvPr/>
        </p:nvSpPr>
        <p:spPr>
          <a:xfrm>
            <a:off x="9368929" y="2238698"/>
            <a:ext cx="484632" cy="6884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CF6A5F8-4270-A665-5628-0EBF45987331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CF6A5F8-4270-A665-5628-0EBF459873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B1900F5E-B8F5-6187-ADBF-BB3DCC6D31EB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B1900F5E-B8F5-6187-ADBF-BB3DCC6D31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AB00F170-780E-55A7-E6BF-1CDB22D45962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AB00F170-780E-55A7-E6BF-1CDB22D459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F22D9395-80A4-0A2C-B495-7C99467EA572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F22D9395-80A4-0A2C-B495-7C99467EA5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A508F033-1B08-735A-F9D4-6162AFD7DF7D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A508F033-1B08-735A-F9D4-6162AFD7DF7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0C698463-0349-043C-BA04-97969FB335C6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0C698463-0349-043C-BA04-97969FB335C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File:SEM Image of Colloidal Particles.jpg">
            <a:extLst>
              <a:ext uri="{FF2B5EF4-FFF2-40B4-BE49-F238E27FC236}">
                <a16:creationId xmlns:a16="http://schemas.microsoft.com/office/drawing/2014/main" id="{762AB624-8939-C61A-83E3-BC18DE6267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2629" y="4243509"/>
            <a:ext cx="2925491" cy="22414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4BA33D91-069F-B177-30A6-F4F7D06E59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0934" y="2807208"/>
                <a:ext cx="6052774" cy="2014256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buNone/>
                </a:pPr>
                <a:r>
                  <a:rPr lang="it-IT" sz="3200" dirty="0"/>
                  <a:t>Per capire le proprietà collettive dobbiamo conoscere il moto di tutte le particelle?</a:t>
                </a:r>
              </a:p>
              <a:p>
                <a:pPr marL="0" indent="0">
                  <a:buNone/>
                </a:pPr>
                <a:r>
                  <a:rPr lang="it-IT" sz="3200" b="0" dirty="0"/>
                  <a:t>	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3200" b="0" i="1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it-IT" sz="3200" b="0" i="1" smtClean="0">
                        <a:latin typeface="Cambria Math" panose="02040503050406030204" pitchFamily="18" charset="0"/>
                      </a:rPr>
                      <m:t> ≈</m:t>
                    </m:r>
                    <m:sSup>
                      <m:sSupPr>
                        <m:ctrlPr>
                          <a:rPr lang="it-IT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sz="3200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  <m:r>
                      <a:rPr lang="it-IT" sz="3200" b="0" i="1" smtClean="0">
                        <a:latin typeface="Cambria Math" panose="02040503050406030204" pitchFamily="18" charset="0"/>
                      </a:rPr>
                      <m:t> !!</m:t>
                    </m:r>
                  </m:oMath>
                </a14:m>
                <a:endParaRPr lang="it-IT" sz="32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4BA33D91-069F-B177-30A6-F4F7D06E59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0934" y="2807208"/>
                <a:ext cx="6052774" cy="2014256"/>
              </a:xfrm>
              <a:blipFill>
                <a:blip r:embed="rId15"/>
                <a:stretch>
                  <a:fillRect l="-2518" t="-636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ccia in giù 19">
            <a:extLst>
              <a:ext uri="{FF2B5EF4-FFF2-40B4-BE49-F238E27FC236}">
                <a16:creationId xmlns:a16="http://schemas.microsoft.com/office/drawing/2014/main" id="{85773E20-B99B-6B47-0896-285A0F0312D3}"/>
              </a:ext>
            </a:extLst>
          </p:cNvPr>
          <p:cNvSpPr/>
          <p:nvPr/>
        </p:nvSpPr>
        <p:spPr>
          <a:xfrm>
            <a:off x="9376912" y="4318970"/>
            <a:ext cx="484632" cy="6884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325C4A7-8A7D-DBE5-22C5-7B1405579D95}"/>
              </a:ext>
            </a:extLst>
          </p:cNvPr>
          <p:cNvSpPr txBox="1"/>
          <p:nvPr/>
        </p:nvSpPr>
        <p:spPr>
          <a:xfrm flipH="1">
            <a:off x="7966900" y="3209399"/>
            <a:ext cx="364679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200" b="1" dirty="0">
                <a:ln w="15875">
                  <a:solidFill>
                    <a:schemeClr val="accent1">
                      <a:shade val="15000"/>
                    </a:schemeClr>
                  </a:solidFill>
                </a:ln>
                <a:solidFill>
                  <a:schemeClr val="accent1"/>
                </a:solidFill>
              </a:rPr>
              <a:t>Meccanica Statistica</a:t>
            </a:r>
          </a:p>
        </p:txBody>
      </p:sp>
    </p:spTree>
    <p:extLst>
      <p:ext uri="{BB962C8B-B14F-4D97-AF65-F5344CB8AC3E}">
        <p14:creationId xmlns:p14="http://schemas.microsoft.com/office/powerpoint/2010/main" val="321851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928B65-3FF0-F487-2FDD-6AD540500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32E7D5A-0EB2-B4F6-2D06-403AC6CC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23DF3D79-8418-6371-8D88-FF7706429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60D290-BA0E-C23A-DA51-853FA428C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77" y="2825496"/>
            <a:ext cx="5658722" cy="333786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3200" dirty="0"/>
              <a:t>Persone d’accordo / contrarie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/>
              <a:t>Interruttori ON/OFF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/>
              <a:t>Spin up / spin down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90937B5-0015-6761-00E9-B27F8E3FA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718773-2816-A469-076D-000A28B82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6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8F664FFF-A9E3-3491-2A08-F13FC6D72529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Come nasce l’ordine?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2650B645-D9FF-1A8B-82A9-ECBC1A7E9E08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654543D-B95A-C46E-DD5D-E331B13666F0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654543D-B95A-C46E-DD5D-E331B13666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48D80F0-E344-76CE-2EA0-A85074C9632B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48D80F0-E344-76CE-2EA0-A85074C963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3F869A7E-BEB0-375B-0895-0E2AAAAB41FA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3F869A7E-BEB0-375B-0895-0E2AAAAB41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6BE87156-1215-E460-D5A3-B3DC8ABD7586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6BE87156-1215-E460-D5A3-B3DC8ABD758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51C5D69F-EFDD-B2EB-12CC-D7A1F827D840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51C5D69F-EFDD-B2EB-12CC-D7A1F827D84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7FA95F90-0D1F-BF0E-8028-2C98CE2B14DC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7FA95F90-0D1F-BF0E-8028-2C98CE2B14D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C197803F-EEB6-9285-A0DA-F8FB83E90B16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C197803F-EEB6-9285-A0DA-F8FB83E90B1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5124B0E4-4A8D-FA76-F6DF-1D78310AD673}"/>
              </a:ext>
            </a:extLst>
          </p:cNvPr>
          <p:cNvSpPr txBox="1">
            <a:spLocks/>
          </p:cNvSpPr>
          <p:nvPr/>
        </p:nvSpPr>
        <p:spPr>
          <a:xfrm>
            <a:off x="584483" y="1824876"/>
            <a:ext cx="6513484" cy="725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Il modello più semplice: due stati</a:t>
            </a:r>
            <a:endParaRPr lang="it-IT" sz="2200" dirty="0"/>
          </a:p>
        </p:txBody>
      </p:sp>
      <p:pic>
        <p:nvPicPr>
          <p:cNvPr id="19" name="Immagine 18" descr="File:Emoji u1f44d.svg - Wikipedia">
            <a:extLst>
              <a:ext uri="{FF2B5EF4-FFF2-40B4-BE49-F238E27FC236}">
                <a16:creationId xmlns:a16="http://schemas.microsoft.com/office/drawing/2014/main" id="{4109C74B-95E2-D96B-D512-7231804E146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84777" y="2767374"/>
            <a:ext cx="720000" cy="720000"/>
          </a:xfrm>
          <a:prstGeom prst="rect">
            <a:avLst/>
          </a:prstGeom>
        </p:spPr>
      </p:pic>
      <p:pic>
        <p:nvPicPr>
          <p:cNvPr id="20" name="Immagine 19" descr="File:Emoji u1f44e.svg - Wikimedia Commons">
            <a:extLst>
              <a:ext uri="{FF2B5EF4-FFF2-40B4-BE49-F238E27FC236}">
                <a16:creationId xmlns:a16="http://schemas.microsoft.com/office/drawing/2014/main" id="{B1231953-3035-CDC8-7533-1C7756B1FBD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08817" y="2802654"/>
            <a:ext cx="720000" cy="72000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17895FE8-CC49-7D0E-F68C-94A356046B0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7153" y="3683913"/>
            <a:ext cx="1552913" cy="2070550"/>
          </a:xfrm>
          <a:prstGeom prst="rect">
            <a:avLst/>
          </a:prstGeom>
        </p:spPr>
      </p:pic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B058CEF3-A7E3-126B-3D8C-DE9E55EA8B5E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b="1" dirty="0">
                <a:solidFill>
                  <a:schemeClr val="accent1"/>
                </a:solidFill>
              </a:rPr>
              <a:t>Il Modello di Ising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dirty="0">
                <a:solidFill>
                  <a:schemeClr val="accent1"/>
                </a:solidFill>
              </a:rPr>
              <a:t>Elementi vicini preferiscono avere lo stesso stato</a:t>
            </a:r>
            <a:endParaRPr lang="it-IT" sz="2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68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2FFEAC-2A89-8327-6071-FEACA5CE5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8D50313-2A22-64D6-FB7C-242C1B6CF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BA3D23-28DF-C63F-0BBC-9E1E9B52D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753CA7-2A0A-5B9E-FA90-B2B3F8DD7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77" y="2825496"/>
            <a:ext cx="11065020" cy="96970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3200" dirty="0"/>
              <a:t>Ogni elemento prova a copiare i vicini (se sono d’accordo), con una probabilità di errore che aumenta con la temperatura</a:t>
            </a:r>
          </a:p>
          <a:p>
            <a:pPr marL="0" indent="0">
              <a:buNone/>
            </a:pPr>
            <a:endParaRPr lang="it-IT" sz="32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7CE3D72-2324-7221-C696-2177F06B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80E291-E377-4D87-D34F-7AD9F4022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7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3518821-A038-963F-27BE-EC1942FACF1D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Simulazione 1D: può nascere l’ordine?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DE51221C-3F40-9C47-4879-23146C886F98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6A392F42-4F6F-5330-C568-178518E79A87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6A392F42-4F6F-5330-C568-178518E79A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7EA5291-0CB8-0063-87C9-E8B8BB4643DA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7EA5291-0CB8-0063-87C9-E8B8BB4643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17E42570-2BAF-35E9-6227-CC427CC31083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17E42570-2BAF-35E9-6227-CC427CC310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1D2750C1-1261-A261-E96C-38200EC1E905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1D2750C1-1261-A261-E96C-38200EC1E90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4408F64A-022F-F0BE-EF68-4E74385390EE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4408F64A-022F-F0BE-EF68-4E74385390E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2D7ACF87-CF84-F9D8-37B1-8FF0D8FE21C3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2D7ACF87-CF84-F9D8-37B1-8FF0D8FE21C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4C60499D-C3EA-3AC1-128F-40DBE90F6CFB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4C60499D-C3EA-3AC1-128F-40DBE90F6CF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0C83B762-2AB8-58ED-175F-DB1F384F19B6}"/>
              </a:ext>
            </a:extLst>
          </p:cNvPr>
          <p:cNvSpPr txBox="1">
            <a:spLocks/>
          </p:cNvSpPr>
          <p:nvPr/>
        </p:nvSpPr>
        <p:spPr>
          <a:xfrm>
            <a:off x="584483" y="1824876"/>
            <a:ext cx="6513484" cy="725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Evoluzione:</a:t>
            </a:r>
            <a:endParaRPr lang="it-IT" sz="2200" dirty="0"/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95292265-2231-95EE-20CD-078A99688FC7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9CECFA8-F1D5-CDC7-22F9-48C185E0626B}"/>
              </a:ext>
            </a:extLst>
          </p:cNvPr>
          <p:cNvSpPr txBox="1"/>
          <p:nvPr/>
        </p:nvSpPr>
        <p:spPr>
          <a:xfrm>
            <a:off x="7741244" y="1515337"/>
            <a:ext cx="408533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Stessa configurazione iniziale, due temperature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ADDE9B20-5308-6729-CC88-118FCC87DB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63" y="3831517"/>
            <a:ext cx="11151115" cy="302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3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2F66A-AD53-2EEF-292A-6D4C1C4C3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DEC20B-05A9-7988-A719-B4B3253CD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4A90B0F-9064-0E08-8808-B5BA5E8B9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0414AB6-CE35-714F-D0C0-499DF251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C154A2-2F3A-0837-585D-C2C4F31B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8</a:t>
            </a:fld>
            <a:endParaRPr lang="it-IT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41AD93A-5BCD-9BB2-D29F-38AABA0D32DC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DA5B588-3835-E764-ED06-EE24D13B5772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DA5B588-3835-E764-ED06-EE24D13B57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1DB1F79C-D663-A18A-A5F9-B95AD59EBE7A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1DB1F79C-D663-A18A-A5F9-B95AD59EBE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A67EEB49-E298-A948-2602-405257C891B2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A67EEB49-E298-A948-2602-405257C891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408B15D8-E4AC-12BF-6958-FE07C06E1370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408B15D8-E4AC-12BF-6958-FE07C06E137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0D488634-DC5E-E2AD-15C5-E3B0517FE429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0D488634-DC5E-E2AD-15C5-E3B0517FE42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42A27EF8-DF7F-537D-AE15-60A6D8E3F622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42A27EF8-DF7F-537D-AE15-60A6D8E3F62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289C4354-D6B0-A692-53D0-73B561600991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289C4354-D6B0-A692-53D0-73B56160099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EC7123D0-58BF-03BA-7EA0-401B9EA3D961}"/>
              </a:ext>
            </a:extLst>
          </p:cNvPr>
          <p:cNvSpPr txBox="1">
            <a:spLocks/>
          </p:cNvSpPr>
          <p:nvPr/>
        </p:nvSpPr>
        <p:spPr>
          <a:xfrm>
            <a:off x="594423" y="1416448"/>
            <a:ext cx="6513484" cy="8795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000" dirty="0"/>
              <a:t>La </a:t>
            </a:r>
            <a:r>
              <a:rPr lang="it-IT" sz="3000" b="1" dirty="0">
                <a:solidFill>
                  <a:schemeClr val="accent1">
                    <a:lumMod val="75000"/>
                  </a:schemeClr>
                </a:solidFill>
              </a:rPr>
              <a:t>lunghezza di correlazione</a:t>
            </a:r>
            <a:r>
              <a:rPr lang="it-IT" sz="3000" dirty="0"/>
              <a:t> </a:t>
            </a:r>
            <a:r>
              <a:rPr lang="it-IT" sz="3000" dirty="0">
                <a:sym typeface="Symbol" panose="05050102010706020507" pitchFamily="18" charset="2"/>
              </a:rPr>
              <a:t></a:t>
            </a:r>
            <a:r>
              <a:rPr lang="it-IT" sz="3000" dirty="0"/>
              <a:t> misura la distanza su cui il sistema rimane correlato</a:t>
            </a:r>
            <a:endParaRPr lang="it-IT" sz="2200" dirty="0"/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E15BDDBB-60E4-5F96-254B-DC26642CB952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BF1C4545-BECA-7036-87EA-097CF2396D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772" y="694641"/>
            <a:ext cx="5067089" cy="3378059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6FC1946-C431-1B2C-9E5E-BE14BAEA6477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Quanto lontano arriva l’ordine?</a:t>
            </a:r>
            <a:endParaRPr lang="it-IT" b="1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ED3C70AD-2FA2-7153-DEDC-87712C0C9C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3173" y="2825496"/>
                <a:ext cx="10816705" cy="3418208"/>
              </a:xfrm>
            </p:spPr>
            <p:txBody>
              <a:bodyPr anchor="t">
                <a:normAutofit/>
              </a:bodyPr>
              <a:lstStyle/>
              <a:p>
                <a:pPr>
                  <a:buFont typeface="Symbol" panose="05050102010706020507" pitchFamily="18" charset="2"/>
                  <a:buChar char="x"/>
                </a:pPr>
                <a:r>
                  <a:rPr lang="it-IT" sz="3200" dirty="0">
                    <a:sym typeface="Symbol" panose="05050102010706020507" pitchFamily="18" charset="2"/>
                  </a:rPr>
                  <a:t> cresce quando </a:t>
                </a:r>
                <a14:m>
                  <m:oMath xmlns:m="http://schemas.openxmlformats.org/officeDocument/2006/math">
                    <m:r>
                      <a:rPr lang="it-IT" sz="32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r>
                  <a:rPr lang="it-IT" sz="3200" dirty="0">
                    <a:sym typeface="Symbol" panose="05050102010706020507" pitchFamily="18" charset="2"/>
                  </a:rPr>
                  <a:t> diminuisce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it-IT" sz="3200" dirty="0">
                    <a:sym typeface="Symbol" panose="05050102010706020507" pitchFamily="18" charset="2"/>
                  </a:rPr>
                  <a:t>Può, in generale, sopravvivere organizzazione in sistemi 1D?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sz="3200" dirty="0">
                    <a:sym typeface="Symbol" panose="05050102010706020507" pitchFamily="18" charset="2"/>
                  </a:rPr>
                  <a:t>un getto sottile si frammenta in gocce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sz="3200" dirty="0">
                    <a:sym typeface="Symbol" panose="05050102010706020507" pitchFamily="18" charset="2"/>
                  </a:rPr>
                  <a:t>un’asta diritta diventa instabile e si piega se viene caricata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sz="3200" dirty="0">
                    <a:sym typeface="Symbol" panose="05050102010706020507" pitchFamily="18" charset="2"/>
                  </a:rPr>
                  <a:t> «telefono senza fili»</a:t>
                </a:r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ED3C70AD-2FA2-7153-DEDC-87712C0C9C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3173" y="2825496"/>
                <a:ext cx="10816705" cy="3418208"/>
              </a:xfrm>
              <a:blipFill>
                <a:blip r:embed="rId17"/>
                <a:stretch>
                  <a:fillRect l="-1522" t="-464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2789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988195-0D20-12BE-4CF7-37BDF0ADB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9BE832B-6E94-CEA7-863A-F266FE82B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FB924956-C2F9-0720-B859-DF8C55731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F8CD85D-A420-C518-C2F1-1B6C6DE1B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6469AB-FEFA-EBB7-CF4E-D4803DBB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9</a:t>
            </a:fld>
            <a:endParaRPr lang="it-IT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3D31D1C0-B059-0114-000A-F303E089C8EB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B37E4301-2248-CF23-0E4C-D0921C8E54A0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B37E4301-2248-CF23-0E4C-D0921C8E54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CE37167-24BA-DBE5-5CC4-A125D1484B01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CE37167-24BA-DBE5-5CC4-A125D1484B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20EDE4F1-AAF3-7710-22CF-77B86F93E37D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20EDE4F1-AAF3-7710-22CF-77B86F93E3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E48D3E8-A3FE-7706-A517-02640BEC1E6F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E48D3E8-A3FE-7706-A517-02640BEC1E6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F318B0D0-4F2D-1C7E-EB05-71C96D0B2572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F318B0D0-4F2D-1C7E-EB05-71C96D0B257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AEA7763-C9A8-AE6B-98B0-DCE12EF51FC8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AEA7763-C9A8-AE6B-98B0-DCE12EF51F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01E7251F-247D-FF0B-07EE-26D5BD73D8C2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01E7251F-247D-FF0B-07EE-26D5BD73D8C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4EB9A781-0F47-7C5C-EF06-A804CC08A2A4}"/>
              </a:ext>
            </a:extLst>
          </p:cNvPr>
          <p:cNvSpPr txBox="1">
            <a:spLocks/>
          </p:cNvSpPr>
          <p:nvPr/>
        </p:nvSpPr>
        <p:spPr>
          <a:xfrm>
            <a:off x="584483" y="1670496"/>
            <a:ext cx="6513484" cy="879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4E6EE1AF-77EB-3132-9F32-E08404E11090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85A00CD0-E83A-3170-D557-229F2E6E1D9E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E in 2D?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9072C4-A65C-BCE1-AFE3-948A0767A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73" y="2825496"/>
            <a:ext cx="5608602" cy="3337863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it-IT" sz="3200" dirty="0"/>
              <a:t>1D: ogni dominio ha due bordi, costo energetico indipendente da </a:t>
            </a:r>
            <a:r>
              <a:rPr lang="it-IT" sz="3200" dirty="0">
                <a:sym typeface="Symbol" panose="05050102010706020507" pitchFamily="18" charset="2"/>
              </a:rPr>
              <a:t></a:t>
            </a:r>
            <a:endParaRPr lang="it-IT" sz="3200" dirty="0"/>
          </a:p>
          <a:p>
            <a:pPr marL="0" indent="0">
              <a:buNone/>
            </a:pPr>
            <a:r>
              <a:rPr lang="it-IT" sz="3200" dirty="0">
                <a:sym typeface="Symbol" panose="05050102010706020507" pitchFamily="18" charset="2"/>
              </a:rPr>
              <a:t>2D: il bordo cresce col dominio, costo energetico crescente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3200" dirty="0">
                <a:sym typeface="Symbol" panose="05050102010706020507" pitchFamily="18" charset="2"/>
              </a:rPr>
              <a:t> Diventa più costoso generare domini opposti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DFAB0A9-2696-3957-FC94-370329374EA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386" y="968225"/>
            <a:ext cx="5784561" cy="966591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BCE3261B-B3DB-8F4A-A2D9-A392E2DD73C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85" y="2157021"/>
            <a:ext cx="4079015" cy="407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7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9C398E-5374-D061-8A56-CF42D0F2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9970D3D-33FD-FFCB-471B-2A281F02D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E05DA0CC-369E-9B24-1418-7F88624E4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E77A466-01B5-E74A-1B4B-D29840B9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48486C-38BE-D2E7-8A1A-68FC5863C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10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4444D208-C07C-4F84-C626-CC70193B57D5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Simulazione 2D: transizione di fase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A4BCE76-22D4-7CA3-514C-AE66B53AF2B5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64ACF0D-3618-5D98-43AB-EE4C805F2E89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64ACF0D-3618-5D98-43AB-EE4C805F2E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032C5FA-4D51-1F1D-119B-A2356823D10F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032C5FA-4D51-1F1D-119B-A2356823D1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3CAD0A08-8AB4-5682-951B-E322016F749C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3CAD0A08-8AB4-5682-951B-E322016F74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4BE30AF-EC34-4560-4257-374273D2FF9B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4BE30AF-EC34-4560-4257-374273D2FF9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EC8D210A-1B06-49E9-026E-54CF6312933D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EC8D210A-1B06-49E9-026E-54CF631293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C47A7B03-32EF-DC31-8C4F-E57B329B1C8C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C47A7B03-32EF-DC31-8C4F-E57B329B1C8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9BDC4DDD-1CF0-12D8-9745-4965DC48356B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9BDC4DDD-1CF0-12D8-9745-4965DC48356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F306E8CD-912C-C104-A540-53B4F8CDC072}"/>
              </a:ext>
            </a:extLst>
          </p:cNvPr>
          <p:cNvSpPr txBox="1">
            <a:spLocks/>
          </p:cNvSpPr>
          <p:nvPr/>
        </p:nvSpPr>
        <p:spPr>
          <a:xfrm>
            <a:off x="554002" y="1437251"/>
            <a:ext cx="4250904" cy="570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Evoluzione: come prima</a:t>
            </a:r>
            <a:endParaRPr lang="it-IT" sz="2200" dirty="0"/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DF43A5C8-559E-42A2-E2A8-B2F25D572DE8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9FDC4C7-FF5F-2296-4ADF-F130771B4A1F}"/>
              </a:ext>
            </a:extLst>
          </p:cNvPr>
          <p:cNvSpPr txBox="1"/>
          <p:nvPr/>
        </p:nvSpPr>
        <p:spPr>
          <a:xfrm>
            <a:off x="8972229" y="1801430"/>
            <a:ext cx="2942173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Cambiando la temperatura cambia il comportamento collettivo!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37F928FF-B145-77C4-1EFF-14C8155BAB3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62" y="2359891"/>
            <a:ext cx="8151262" cy="455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26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154AA1-7737-3A21-9764-86F96D237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9998887-45D3-AAB9-7C65-161229135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C21B00D-4E18-6FC8-1C43-D986EBA93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740F8151-72DF-7F93-8366-40E99E901D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276" y="2825496"/>
                <a:ext cx="11031743" cy="3337863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2D (sistemi piani): possibile ordine in sistemi discreti; difficile se il sistema è continuo</a:t>
                </a:r>
              </a:p>
              <a:p>
                <a:pPr marL="0" indent="0">
                  <a:buNone/>
                </a:pPr>
                <a:endParaRPr lang="it-IT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it-IT" b="1" dirty="0">
                    <a:solidFill>
                      <a:srgbClr val="FF0000"/>
                    </a:solidFill>
                  </a:rPr>
                  <a:t>3D (il nostro mondo): è possibile generare ordine sia discreto che continuo, ma le fluttuazioni restano importanti</a:t>
                </a:r>
              </a:p>
              <a:p>
                <a:pPr marL="0" indent="0">
                  <a:buNone/>
                </a:pPr>
                <a:endParaRPr lang="it-IT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i="0" dirty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it-IT" dirty="0"/>
                  <a:t>: le fluttuazioni diventano irrilevanti (</a:t>
                </a:r>
                <a:r>
                  <a:rPr lang="it-IT" i="1" dirty="0"/>
                  <a:t>Teoria di Campo Medio</a:t>
                </a:r>
                <a:r>
                  <a:rPr lang="it-IT" dirty="0"/>
                  <a:t>)</a:t>
                </a:r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740F8151-72DF-7F93-8366-40E99E901D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276" y="2825496"/>
                <a:ext cx="11031743" cy="3337863"/>
              </a:xfrm>
              <a:blipFill>
                <a:blip r:embed="rId2"/>
                <a:stretch>
                  <a:fillRect l="-1161" t="-3108" r="-1769" b="-36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77ADB09-239F-7712-47B9-95B9B400A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297BAC-AC2D-9404-2BF3-741BE483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11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37F7B1AA-2895-BE20-498C-E3F621C79A5E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Quanto conta la dimensione del sistema?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DCBFD8E-3FEB-8463-E980-FA3AA92C02D6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99F0F275-6923-0318-E515-F537A3E97B02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99F0F275-6923-0318-E515-F537A3E97B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E19BF0B-99A0-B03E-4C0A-8279A57D8C54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E19BF0B-99A0-B03E-4C0A-8279A57D8C5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BE5C7885-1E6E-0743-E90B-4319492CBA18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BE5C7885-1E6E-0743-E90B-4319492CBA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53858BF5-B7FF-E504-8AF7-A06D0CCDF118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53858BF5-B7FF-E504-8AF7-A06D0CCDF11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27587798-F2E9-5998-630D-FB9B0294AC08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27587798-F2E9-5998-630D-FB9B0294AC0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1F2E9C9D-AE7C-5F7D-DEC9-8299DB4B3FD5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1F2E9C9D-AE7C-5F7D-DEC9-8299DB4B3FD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1E19CF0F-B6E6-839F-62C6-EC751158737F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1E19CF0F-B6E6-839F-62C6-EC751158737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A11B0FC1-D44C-E0EE-532C-F10EB32308DF}"/>
              </a:ext>
            </a:extLst>
          </p:cNvPr>
          <p:cNvSpPr txBox="1">
            <a:spLocks/>
          </p:cNvSpPr>
          <p:nvPr/>
        </p:nvSpPr>
        <p:spPr>
          <a:xfrm>
            <a:off x="579430" y="1707890"/>
            <a:ext cx="11322925" cy="6990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1D (sistemi lineari): difficile generare ordine, vincono le fluttuazioni</a:t>
            </a:r>
          </a:p>
        </p:txBody>
      </p:sp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5D3F00DD-4C14-30DD-08D4-E371A30B473C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99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6EBB1-2271-EC4D-91DE-B025471A4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5C52517-D69A-A79C-0D6C-9082DCEB1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BE90445B-50A8-55CE-E69A-D6AEB987B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52C8A1C-7098-779D-2F0C-5E767212B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9AE0E3-055D-1F2E-DD03-35947A28C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12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97F54781-15B8-7E40-09A8-AE9DBB9108A0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Tra ordine e disordine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EC073F81-34A9-9B22-2FC1-C7A5BFB2DDF1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3B2532BC-A03F-8D7C-3919-12C3C06FE094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3B2532BC-A03F-8D7C-3919-12C3C06FE0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577D703-2F18-F363-F6BB-50C677B07D38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577D703-2F18-F363-F6BB-50C677B07D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A121DFBD-A066-EB86-EAFB-7BBB984B18EA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A121DFBD-A066-EB86-EAFB-7BBB984B18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F35832C6-732F-629B-BB6E-783AF6F15398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F35832C6-732F-629B-BB6E-783AF6F1539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73AA4793-876A-D6B7-6436-E2B881656C47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73AA4793-876A-D6B7-6436-E2B881656C4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326F76AD-A97F-546E-83C4-459D34536AAF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326F76AD-A97F-546E-83C4-459D34536AA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968899A5-89A4-EC13-D2FC-EC615142E051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968899A5-89A4-EC13-D2FC-EC615142E05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8B669375-F7D5-5071-3211-C750794E9554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8270762-D7E9-4698-8658-796BFBD2E6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6" y="2783866"/>
            <a:ext cx="8038274" cy="3787337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06529D8-7388-676E-EB48-CBD9A9CCF4AD}"/>
              </a:ext>
            </a:extLst>
          </p:cNvPr>
          <p:cNvSpPr txBox="1"/>
          <p:nvPr/>
        </p:nvSpPr>
        <p:spPr>
          <a:xfrm>
            <a:off x="510244" y="1157896"/>
            <a:ext cx="103444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Al punto critico, la lunghezza di correlazione diventa molto grande</a:t>
            </a:r>
          </a:p>
          <a:p>
            <a:pPr>
              <a:spcBef>
                <a:spcPts val="1200"/>
              </a:spcBef>
            </a:pPr>
            <a:r>
              <a:rPr lang="it-IT" sz="2800" dirty="0"/>
              <a:t>Vicino alla transizione compaiono strutture di tutte le scale!</a:t>
            </a:r>
          </a:p>
        </p:txBody>
      </p:sp>
    </p:spTree>
    <p:extLst>
      <p:ext uri="{BB962C8B-B14F-4D97-AF65-F5344CB8AC3E}">
        <p14:creationId xmlns:p14="http://schemas.microsoft.com/office/powerpoint/2010/main" val="648233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11B84-CFEA-548E-6F19-1DE37A7E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46A4350-575D-D7D1-E2A1-089CEF522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B2D928DF-CD55-BD5B-9DDA-4B6135B47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9E53A24-C7BC-7C9C-3935-500A1EAE2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F7E514-43C6-97DB-6582-A973FDED7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13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1861BA55-CE25-DACC-FD8A-3FC35734B5F8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Fenomeni critici in natura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5F054CED-C9E1-727A-21F0-61D70257175F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986546D-6BF7-32E9-5A28-2A056C1E27B9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986546D-6BF7-32E9-5A28-2A056C1E27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526A8492-A018-0F8B-0436-1714288E3EF5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526A8492-A018-0F8B-0436-1714288E3EF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6AABF4FF-7360-4E82-41CB-54EECD4DF928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6AABF4FF-7360-4E82-41CB-54EECD4DF9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9CD5A2E2-338A-98C5-F45B-1EBB5374D51B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9CD5A2E2-338A-98C5-F45B-1EBB5374D5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4C33BE9-81B5-949C-05AD-BFFB415B6C0B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4C33BE9-81B5-949C-05AD-BFFB415B6C0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5BB14767-6211-AF4B-2564-C5DF33F6E3A7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5BB14767-6211-AF4B-2564-C5DF33F6E3A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9F05D264-C9B7-25B5-187E-E88C1145ACAD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9F05D264-C9B7-25B5-187E-E88C1145ACA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4A74BED1-C3C8-3A43-A9BE-195066E2B76F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70F0751-1637-5B7E-EA8D-472E1959B0D2}"/>
              </a:ext>
            </a:extLst>
          </p:cNvPr>
          <p:cNvSpPr txBox="1"/>
          <p:nvPr/>
        </p:nvSpPr>
        <p:spPr>
          <a:xfrm>
            <a:off x="510245" y="1157896"/>
            <a:ext cx="3877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Il sistema perde la lunghezza caratteristica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4A3A065-E1D3-91D1-6E1E-FD82AD396E4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950" y="1047063"/>
            <a:ext cx="7656899" cy="3828450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6DE6280-00BF-F0EC-CD62-50DFE0DB840F}"/>
              </a:ext>
            </a:extLst>
          </p:cNvPr>
          <p:cNvSpPr txBox="1"/>
          <p:nvPr/>
        </p:nvSpPr>
        <p:spPr>
          <a:xfrm>
            <a:off x="557995" y="4953649"/>
            <a:ext cx="109551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Si trovano tanti esempi in natura: terremoti e frane (</a:t>
            </a:r>
            <a:r>
              <a:rPr lang="it-IT" sz="2800" i="1" dirty="0"/>
              <a:t>legge di Gutenberg – Richter</a:t>
            </a:r>
            <a:r>
              <a:rPr lang="it-IT" sz="2800" dirty="0"/>
              <a:t>), fluttuazioni dei mercati, distribuzione della ricchezza (</a:t>
            </a:r>
            <a:r>
              <a:rPr lang="it-IT" sz="2800" i="1" dirty="0"/>
              <a:t>legge di Pareto</a:t>
            </a:r>
            <a:r>
              <a:rPr lang="it-IT" sz="2800" dirty="0"/>
              <a:t>), …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D739C7C-3B5C-23D0-A74A-706CD3ED8221}"/>
              </a:ext>
            </a:extLst>
          </p:cNvPr>
          <p:cNvSpPr txBox="1"/>
          <p:nvPr/>
        </p:nvSpPr>
        <p:spPr>
          <a:xfrm>
            <a:off x="604057" y="2936784"/>
            <a:ext cx="37994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Emergono strutture a tutte le scale (</a:t>
            </a:r>
            <a:r>
              <a:rPr lang="it-IT" sz="2800" b="1" i="1" dirty="0">
                <a:solidFill>
                  <a:schemeClr val="accent1"/>
                </a:solidFill>
              </a:rPr>
              <a:t>invarianza di scala</a:t>
            </a:r>
            <a:r>
              <a:rPr lang="it-IT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9466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5EE300-1B27-FEAC-A824-9424DD496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8770863-9AC5-CB87-9873-07B8892A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1405919-85CD-C871-AE7D-25454FDCB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E8754B9-C53E-28D8-7CE0-4437D5DE1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53A632-0A8F-267C-47F8-3397EA19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14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E1ED63F4-85E1-E708-DEBE-4E210FC42A08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Frustrazione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4D3AF82C-1F0F-3FB5-E00C-C8C832B7D38E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4567FF9-2B1B-99F8-EF19-E2B1B76F88C2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4567FF9-2B1B-99F8-EF19-E2B1B76F88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DB37E30-406C-6547-3C97-DDF3BC2DFA76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DB37E30-406C-6547-3C97-DDF3BC2DFA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44675991-E264-4EB3-625C-0C5F607EEB2F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44675991-E264-4EB3-625C-0C5F607EEB2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D483165F-DA86-E070-ECF5-F6B8ED25A42E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D483165F-DA86-E070-ECF5-F6B8ED25A42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8276E8D4-318E-ACF3-3F6E-AFCCDDACC749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8276E8D4-318E-ACF3-3F6E-AFCCDDACC74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B9840FE9-C69B-0A2A-88A2-2CABD9A78D21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B9840FE9-C69B-0A2A-88A2-2CABD9A78D2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215CC24B-F7AA-61E7-79ED-7F922ABD6211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215CC24B-F7AA-61E7-79ED-7F922ABD621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32FFA85F-9FD2-2A69-A673-0E7D74AF93E6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5EC14A0-D709-6EA9-3F44-EC6E9E2EC37D}"/>
              </a:ext>
            </a:extLst>
          </p:cNvPr>
          <p:cNvSpPr txBox="1"/>
          <p:nvPr/>
        </p:nvSpPr>
        <p:spPr>
          <a:xfrm>
            <a:off x="515215" y="1124833"/>
            <a:ext cx="8618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Finora ogni elemento aveva una preferenza semplice: concordare con i vicini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C5DD240-F773-11A3-31D3-D0B628658467}"/>
              </a:ext>
            </a:extLst>
          </p:cNvPr>
          <p:cNvSpPr txBox="1"/>
          <p:nvPr/>
        </p:nvSpPr>
        <p:spPr>
          <a:xfrm>
            <a:off x="515215" y="2842230"/>
            <a:ext cx="107905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Cosa succede se è impossibile accontentare tutti?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800" dirty="0"/>
              <a:t>Dobbiamo organizzare una festa</a:t>
            </a:r>
          </a:p>
          <a:p>
            <a:r>
              <a:rPr lang="it-IT" sz="2800" dirty="0"/>
              <a:t>A e B sono amici: vogliono fare la stessa scelta</a:t>
            </a:r>
          </a:p>
          <a:p>
            <a:r>
              <a:rPr lang="it-IT" sz="2800" dirty="0"/>
              <a:t>A e C sono amici: vogliono fare la stessa scelta</a:t>
            </a:r>
          </a:p>
          <a:p>
            <a:r>
              <a:rPr lang="it-IT" sz="2800" dirty="0"/>
              <a:t>B e C sono </a:t>
            </a:r>
            <a:r>
              <a:rPr lang="it-IT" sz="2800" b="1" dirty="0"/>
              <a:t>non </a:t>
            </a:r>
            <a:r>
              <a:rPr lang="it-IT" sz="2800" dirty="0"/>
              <a:t>amici: preferiscono fare </a:t>
            </a:r>
            <a:r>
              <a:rPr lang="it-IT" sz="2800" b="1" dirty="0"/>
              <a:t>scelte opposte</a:t>
            </a:r>
          </a:p>
          <a:p>
            <a:pPr>
              <a:spcBef>
                <a:spcPts val="1200"/>
              </a:spcBef>
            </a:pPr>
            <a:r>
              <a:rPr lang="it-IT" sz="2800" b="1" i="1" dirty="0">
                <a:solidFill>
                  <a:schemeClr val="accent1"/>
                </a:solidFill>
              </a:rPr>
              <a:t>Frustrazione:</a:t>
            </a:r>
            <a:r>
              <a:rPr lang="it-IT" sz="2800" b="1" i="1" dirty="0"/>
              <a:t> </a:t>
            </a:r>
            <a:r>
              <a:rPr lang="it-IT" sz="2800" dirty="0"/>
              <a:t>impossibilità di soddisfare insieme tutte le interazioni</a:t>
            </a: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it-IT" sz="2800" dirty="0"/>
              <a:t>Come fare l’elenco invitati se ci sono molte </a:t>
            </a:r>
            <a:r>
              <a:rPr lang="it-IT" sz="2800" b="1" dirty="0">
                <a:solidFill>
                  <a:schemeClr val="accent1"/>
                </a:solidFill>
              </a:rPr>
              <a:t>triplette frustrate</a:t>
            </a:r>
            <a:r>
              <a:rPr lang="it-IT" sz="2800" dirty="0"/>
              <a:t>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8D34DBB-094C-17E3-25CA-01D52D23A1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699" y="1520174"/>
            <a:ext cx="3981035" cy="318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56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E0210A-14EC-0D85-09DD-C20E27F0F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9245E5-9E2F-1CFD-085F-B4293366D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BA381E55-EAC3-7993-C884-39796B08F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A6A5F9-F821-6BB1-445C-5A22DBE4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A35EDB-5BD5-4A29-B606-D5CCA2378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15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3A053FFD-659D-4778-F243-CB13C54BD301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Sistemi frustrati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C6BFD5B-9DC2-1747-2708-EC9EA10F7AD6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3116251-DB5A-DE58-76DF-4B5B1F23B5B3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3116251-DB5A-DE58-76DF-4B5B1F23B5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172AB95F-B0EC-AA70-7D8E-2C7DE5EB8773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172AB95F-B0EC-AA70-7D8E-2C7DE5EB87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E013F02F-EB73-B88E-5CC0-3868B9EBE426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E013F02F-EB73-B88E-5CC0-3868B9EBE4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8B653B4C-E099-7A8A-F0D0-C442393D84EA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8B653B4C-E099-7A8A-F0D0-C442393D84E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6CB8BE2-E06C-84A6-03EA-9E1D404E650C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6CB8BE2-E06C-84A6-03EA-9E1D404E650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A1C2E043-B836-801B-2E49-E1B029318AB8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A1C2E043-B836-801B-2E49-E1B029318AB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A168A036-847D-2554-CCA4-E6E0580C8C64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A168A036-847D-2554-CCA4-E6E0580C8C6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D381524B-F5FF-05D5-673E-F702E4277C4F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84D9909-7D51-F84C-39E6-4D21AE8CD8B5}"/>
              </a:ext>
            </a:extLst>
          </p:cNvPr>
          <p:cNvSpPr txBox="1"/>
          <p:nvPr/>
        </p:nvSpPr>
        <p:spPr>
          <a:xfrm>
            <a:off x="515215" y="1384790"/>
            <a:ext cx="10604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Come fare l’elenco invitati se ci sono molti </a:t>
            </a:r>
            <a:r>
              <a:rPr lang="it-IT" sz="2800" b="1" dirty="0">
                <a:solidFill>
                  <a:schemeClr val="accent1"/>
                </a:solidFill>
              </a:rPr>
              <a:t>gruppi frustrati</a:t>
            </a:r>
            <a:r>
              <a:rPr lang="it-IT" sz="2800" dirty="0"/>
              <a:t>?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4826B9C-37BF-3432-E3D6-E67BF7DA995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23" y="2165436"/>
            <a:ext cx="5937081" cy="3958054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8DBAEE3-AF44-1F8D-542F-B8C37BB6DD5B}"/>
              </a:ext>
            </a:extLst>
          </p:cNvPr>
          <p:cNvSpPr txBox="1"/>
          <p:nvPr/>
        </p:nvSpPr>
        <p:spPr>
          <a:xfrm>
            <a:off x="517445" y="2924062"/>
            <a:ext cx="58553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Quali sono i gruppi frustrati? 	    </a:t>
            </a:r>
            <a:r>
              <a:rPr lang="it-IT" sz="2000" dirty="0"/>
              <a:t>(spoiler: nella figura, sono 5) </a:t>
            </a:r>
          </a:p>
          <a:p>
            <a:pPr>
              <a:spcBef>
                <a:spcPts val="1200"/>
              </a:spcBef>
            </a:pPr>
            <a:r>
              <a:rPr lang="it-IT" sz="2800" dirty="0"/>
              <a:t>Con molte interazioni incompatibili non esiste più una soluzione ovvia: bisogna cercare il miglior compromesso. In natura funzionano così i </a:t>
            </a:r>
            <a:r>
              <a:rPr lang="it-IT" sz="2800" b="1" dirty="0">
                <a:solidFill>
                  <a:schemeClr val="accent1"/>
                </a:solidFill>
              </a:rPr>
              <a:t>vetri di spin</a:t>
            </a:r>
          </a:p>
        </p:txBody>
      </p:sp>
    </p:spTree>
    <p:extLst>
      <p:ext uri="{BB962C8B-B14F-4D97-AF65-F5344CB8AC3E}">
        <p14:creationId xmlns:p14="http://schemas.microsoft.com/office/powerpoint/2010/main" val="1375945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DF7F3-D237-50CF-E9CD-FE39D86B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0BEAB2C-7BFB-731C-C3FD-400D3AA00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291E2B86-A204-2A36-3164-6A3B48F59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D8CAE20-9C26-4AA1-25DA-88329BD4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ED7917-AB6F-FFE5-EC3F-8B2A7567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16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2B017A2-0EE1-CCE5-F8F8-6A06BEB74AA8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La ricerca del </a:t>
            </a:r>
            <a:r>
              <a:rPr lang="it-IT" sz="4000" b="1">
                <a:solidFill>
                  <a:schemeClr val="accent1"/>
                </a:solidFill>
              </a:rPr>
              <a:t>miglior compromesso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CCB3F19E-CECD-7396-17E9-17934F0E7FD0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E6B2E6D-EF9D-4BDF-E5F8-02E695B8C811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E6B2E6D-EF9D-4BDF-E5F8-02E695B8C8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16F15E17-6BE4-864E-863A-FEDA8DCDA368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16F15E17-6BE4-864E-863A-FEDA8DCDA3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BB6E3FC0-D492-8FD1-80FC-6CBD5D17911B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BB6E3FC0-D492-8FD1-80FC-6CBD5D1791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A20387A4-CFE5-9068-6BB3-89F90AF2FB65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A20387A4-CFE5-9068-6BB3-89F90AF2FB6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3BF5B786-9E75-4794-1E9C-C44B3B3D5E19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3BF5B786-9E75-4794-1E9C-C44B3B3D5E1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59243FCC-98FD-3A29-02EA-21F5EA21AFED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59243FCC-98FD-3A29-02EA-21F5EA21AFE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AC75EA3C-F4B6-A83C-E0A6-28BB8EA8DE0E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AC75EA3C-F4B6-A83C-E0A6-28BB8EA8DE0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F1F50655-683E-E246-1E45-200420055BF3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B25C6A5-073F-F154-24B0-5ADB7E8D46AE}"/>
              </a:ext>
            </a:extLst>
          </p:cNvPr>
          <p:cNvSpPr txBox="1"/>
          <p:nvPr/>
        </p:nvSpPr>
        <p:spPr>
          <a:xfrm>
            <a:off x="556989" y="1047606"/>
            <a:ext cx="4024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Trovare la soluzione ottimale può diventare un problema molto difficile</a:t>
            </a:r>
            <a:endParaRPr lang="it-IT" sz="2000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F57CE01-5953-3629-65E6-D5B8F52BA90A}"/>
              </a:ext>
            </a:extLst>
          </p:cNvPr>
          <p:cNvSpPr txBox="1"/>
          <p:nvPr/>
        </p:nvSpPr>
        <p:spPr>
          <a:xfrm>
            <a:off x="522158" y="2918972"/>
            <a:ext cx="40249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A destra, il risultato dell’evoluzione in cui ogni elemento cambia colore solo se conviene. Nell’esempio si raggiunge uno stato con circa l’80% di soddisfazione</a:t>
            </a:r>
            <a:endParaRPr lang="it-IT" sz="20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B65EC2F2-AD21-5364-78F7-A4B2750611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38" y="1326498"/>
            <a:ext cx="7431921" cy="453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19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E3E592-356A-CFD4-9A54-14F5D3B16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78A600E-F679-FBE1-EFA3-4D6B35357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8D31856C-1CCE-648C-CC90-A2E1209BD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0C44E64-941A-B01F-9F18-14CAE325B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7544E4-3835-1C16-DB11-D534C7771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17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A60A2C5F-1C5D-2307-9233-F96F3311A085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Molteplici punti di arrivo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5CC51979-FB9F-D2F2-0467-D3DA4D13772B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C11EF037-782E-0423-8318-907A40ED80B3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C11EF037-782E-0423-8318-907A40ED80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21A8C26-5708-567E-9DA1-D8CE9FDA25F7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21A8C26-5708-567E-9DA1-D8CE9FDA25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8B4C4087-3B6F-AB09-8B3C-207BB08F4A77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8B4C4087-3B6F-AB09-8B3C-207BB08F4A7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9A3F6C4D-FD0E-DAB2-EF59-5C60B4DF4194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9A3F6C4D-FD0E-DAB2-EF59-5C60B4DF41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8168811F-8957-AC4C-9731-EBB6E2E4D144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8168811F-8957-AC4C-9731-EBB6E2E4D14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A0EC8E70-9E1C-BDCE-A26A-301F3FA30CF6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A0EC8E70-9E1C-BDCE-A26A-301F3FA30CF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B6C5A11F-6B97-5812-33C5-9AA23A13F633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B6C5A11F-6B97-5812-33C5-9AA23A13F63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A64A1E95-2D06-9747-FC82-D5AE32B1382A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7BC6E6D-2758-4B64-869C-549F13D8A1E8}"/>
              </a:ext>
            </a:extLst>
          </p:cNvPr>
          <p:cNvSpPr txBox="1"/>
          <p:nvPr/>
        </p:nvSpPr>
        <p:spPr>
          <a:xfrm>
            <a:off x="477475" y="2805095"/>
            <a:ext cx="39449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Ripetendo la ricerca si trovano molte opzioni quasi ottimali, a volte simili, a volte diversissime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25953E2-1775-8465-E4C4-D525C7302C2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106" y="954355"/>
            <a:ext cx="6041687" cy="58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46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CBFE2-BFB4-0AD9-626F-412DB89B7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49C905-FA3B-4A4C-084A-41CDFE04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2C192796-90CB-42DF-9E18-F5EB222D8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70EB17A-27D9-7B61-5DF0-9D104DC61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73E28A-F83C-50BC-66D0-4B38717C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18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8CF60401-7418-5169-8C3D-8ADE2A4920BD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Paesaggio energetico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B2DBA1A-236C-89F0-A4F6-EE905569E530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D1D9350-3CF9-FEC4-B782-84EABA812214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D1D9350-3CF9-FEC4-B782-84EABA8122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54758CB4-5CF8-FFF0-B697-A312357AC20D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54758CB4-5CF8-FFF0-B697-A312357AC2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D1A75BFB-BF28-417F-E8E8-4440DF701672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D1A75BFB-BF28-417F-E8E8-4440DF70167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2284B2F-88A3-D57D-F23C-160695436420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2284B2F-88A3-D57D-F23C-16069543642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85171850-EB95-A598-22F5-D242E2DB772C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85171850-EB95-A598-22F5-D242E2DB772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75DEA089-2887-AA4A-37F4-F357D163374D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75DEA089-2887-AA4A-37F4-F357D163374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309B5EC3-E344-F66F-7BFB-3EA0487D9811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309B5EC3-E344-F66F-7BFB-3EA0487D981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9901375B-6A31-29C8-FAEA-F468CCF8A74E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E416A74-7186-6CE3-57E7-BF4D2656B2CF}"/>
              </a:ext>
            </a:extLst>
          </p:cNvPr>
          <p:cNvSpPr txBox="1"/>
          <p:nvPr/>
        </p:nvSpPr>
        <p:spPr>
          <a:xfrm>
            <a:off x="556990" y="2874353"/>
            <a:ext cx="50826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Come sono strutturati questi stati?</a:t>
            </a:r>
          </a:p>
          <a:p>
            <a:r>
              <a:rPr lang="it-IT" sz="2800" dirty="0"/>
              <a:t>La risposta a questa domanda è il cuore del contributo di Giorgio Parisi (Premio Nobel per la Fisica 2021) alla teoria dei vetri di spin e dei sistemi complessi</a:t>
            </a:r>
            <a:endParaRPr lang="it-IT" sz="200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EB5319D-CD8A-53AB-D20A-9E67A5B43FBA}"/>
              </a:ext>
            </a:extLst>
          </p:cNvPr>
          <p:cNvSpPr txBox="1"/>
          <p:nvPr/>
        </p:nvSpPr>
        <p:spPr>
          <a:xfrm>
            <a:off x="556990" y="1421177"/>
            <a:ext cx="4452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Esistono moltissimi minimi </a:t>
            </a:r>
            <a:r>
              <a:rPr lang="it-IT" sz="2800" i="1" dirty="0"/>
              <a:t>quasi ottimali</a:t>
            </a:r>
            <a:endParaRPr lang="it-IT" sz="20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4F39572-DA1F-38EF-3594-26EE3B84A16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13" y="643051"/>
            <a:ext cx="6456847" cy="52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71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FF8BBE-70B3-0A72-21A2-613002731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F73F60-073E-4243-7666-0E4774638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D77074C-CB8B-21B6-8B95-7779102BD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4CCEA55-6E23-3A78-50AC-DA81D4FA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9DC292-8A3B-2465-D23F-46C3B2DD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19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A622B811-F490-561D-B402-F09A84F5E9BA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Quanto somigliano i minimi trovati?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4E1609B1-592A-88EA-5F87-14698CEE7C87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49B82CB-5863-21F1-064B-606F6E54A72D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49B82CB-5863-21F1-064B-606F6E54A7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8FA677A-2279-C93C-33B9-1A12187CACDF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8FA677A-2279-C93C-33B9-1A12187CAC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2D294D96-3FEF-58DB-0908-BDE895E9C35C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2D294D96-3FEF-58DB-0908-BDE895E9C35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B5E6F1F5-BAA5-503C-484F-EF7DE7E96D62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B5E6F1F5-BAA5-503C-484F-EF7DE7E96D6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4667D227-3FC7-DB67-FAAC-319C1F048F55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4667D227-3FC7-DB67-FAAC-319C1F048F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EDF51FEF-1022-27D9-71BB-3F9503229109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EDF51FEF-1022-27D9-71BB-3F950322910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72C8B43A-1F0E-38A6-CD0D-F444B7AB589E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72C8B43A-1F0E-38A6-CD0D-F444B7AB589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11814D01-C7A3-500C-7600-1778F811B13A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28466996-3E89-12F1-F66B-D0245765C9D4}"/>
                  </a:ext>
                </a:extLst>
              </p:cNvPr>
              <p:cNvSpPr txBox="1"/>
              <p:nvPr/>
            </p:nvSpPr>
            <p:spPr>
              <a:xfrm>
                <a:off x="556989" y="2874353"/>
                <a:ext cx="1116621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800" dirty="0"/>
                  <a:t>Per esempio	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800" dirty="0"/>
                  <a:t>Configurazioni molto simili: 		</a:t>
                </a:r>
                <a14:m>
                  <m:oMath xmlns:m="http://schemas.openxmlformats.org/officeDocument/2006/math">
                    <m:r>
                      <a:rPr lang="it-IT" sz="280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it-IT" sz="2800" i="1" smtClean="0">
                        <a:latin typeface="Cambria Math" panose="02040503050406030204" pitchFamily="18" charset="0"/>
                      </a:rPr>
                      <m:t>≈+1</m:t>
                    </m:r>
                  </m:oMath>
                </a14:m>
                <a:endParaRPr lang="it-IT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800" dirty="0"/>
                  <a:t>Configurazioni scorrelate: 		</a:t>
                </a:r>
                <a14:m>
                  <m:oMath xmlns:m="http://schemas.openxmlformats.org/officeDocument/2006/math">
                    <m:r>
                      <a:rPr lang="it-IT" sz="2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it-IT" sz="28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it-IT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800" dirty="0"/>
                  <a:t>Configurazioni quasi opposte: 	</a:t>
                </a:r>
                <a14:m>
                  <m:oMath xmlns:m="http://schemas.openxmlformats.org/officeDocument/2006/math">
                    <m:r>
                      <a:rPr lang="it-IT" sz="28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it-IT" sz="2800" i="1">
                        <a:latin typeface="Cambria Math" panose="02040503050406030204" pitchFamily="18" charset="0"/>
                      </a:rPr>
                      <m:t>≈</m:t>
                    </m:r>
                    <m:r>
                      <m:rPr>
                        <m:nor/>
                      </m:rPr>
                      <a:rPr lang="it-IT" sz="2800" i="0"/>
                      <m:t>−</m:t>
                    </m:r>
                    <m:r>
                      <a:rPr lang="it-IT" sz="280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it-IT" sz="2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it-IT" sz="2800" dirty="0"/>
              </a:p>
              <a:p>
                <a:r>
                  <a:rPr lang="it-IT" sz="2800" dirty="0"/>
                  <a:t>E i minimi, a due a due, come si strutturano?</a:t>
                </a:r>
              </a:p>
            </p:txBody>
          </p:sp>
        </mc:Choice>
        <mc:Fallback xmlns="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28466996-3E89-12F1-F66B-D0245765C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9" y="2874353"/>
                <a:ext cx="11166215" cy="2677656"/>
              </a:xfrm>
              <a:prstGeom prst="rect">
                <a:avLst/>
              </a:prstGeom>
              <a:blipFill>
                <a:blip r:embed="rId16"/>
                <a:stretch>
                  <a:fillRect l="-1092" t="-2278" b="-56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364637B-C2DE-3ECD-589A-2445462598FC}"/>
                  </a:ext>
                </a:extLst>
              </p:cNvPr>
              <p:cNvSpPr txBox="1"/>
              <p:nvPr/>
            </p:nvSpPr>
            <p:spPr>
              <a:xfrm>
                <a:off x="463954" y="1202809"/>
                <a:ext cx="10351378" cy="928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800" dirty="0"/>
                  <a:t>Si definisce l’</a:t>
                </a:r>
                <a:r>
                  <a:rPr lang="it-IT" sz="2800" b="1" dirty="0" err="1">
                    <a:solidFill>
                      <a:schemeClr val="accent1"/>
                    </a:solidFill>
                  </a:rPr>
                  <a:t>overlap</a:t>
                </a:r>
                <a:r>
                  <a:rPr lang="it-IT" sz="2800" dirty="0"/>
                  <a:t> (sovrapposizione)  	</a:t>
                </a:r>
                <a14:m>
                  <m:oMath xmlns:m="http://schemas.openxmlformats.org/officeDocument/2006/math">
                    <m:r>
                      <a:rPr lang="it-IT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𝒒</m:t>
                    </m:r>
                    <m:r>
                      <a:rPr lang="it-IT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3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3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3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36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uguali</m:t>
                            </m:r>
                          </m:sub>
                        </m:sSub>
                        <m:r>
                          <a:rPr lang="it-IT" sz="36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it-IT" sz="3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3600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36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diversi</m:t>
                            </m:r>
                          </m:sub>
                        </m:sSub>
                      </m:num>
                      <m:den>
                        <m:r>
                          <a:rPr lang="it-IT" sz="36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den>
                    </m:f>
                  </m:oMath>
                </a14:m>
                <a:endParaRPr lang="it-IT" sz="2000" b="1" dirty="0"/>
              </a:p>
            </p:txBody>
          </p:sp>
        </mc:Choice>
        <mc:Fallback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364637B-C2DE-3ECD-589A-244546259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954" y="1202809"/>
                <a:ext cx="10351378" cy="928203"/>
              </a:xfrm>
              <a:prstGeom prst="rect">
                <a:avLst/>
              </a:prstGeom>
              <a:blipFill>
                <a:blip r:embed="rId17"/>
                <a:stretch>
                  <a:fillRect l="-1178" b="-26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3575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67EC24-B629-5DDA-ADBB-85E03E756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4CBDEE9-B5F6-3CC1-1A10-C21E31377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9E6D050-F216-571D-B525-203239924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3EBFD5D-718E-0F73-03FF-C9A89743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F9099E-DEE9-76B0-8149-6D537994C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20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83E0312C-0536-1FE1-FC33-24760F3163B9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Una struttura gerarchica degli stati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A802AA01-4338-A9EC-B040-C53619F7E6D7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2D7CCE85-9C05-ABCA-61D1-6B130D70F02C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2D7CCE85-9C05-ABCA-61D1-6B130D70F0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3D6D4BE1-7049-4673-EB4F-7740161F5C30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3D6D4BE1-7049-4673-EB4F-7740161F5C3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DB06B094-1C99-0A1A-518A-2ABAB473CE74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DB06B094-1C99-0A1A-518A-2ABAB473CE7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06BE1956-AF03-8DB7-9720-32A6FCEB3E95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06BE1956-AF03-8DB7-9720-32A6FCEB3E9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04AEE515-6A74-14CF-B428-8A61BE545CA6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04AEE515-6A74-14CF-B428-8A61BE545CA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14FADF8D-8051-B97D-2569-51159AFC8ED3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14FADF8D-8051-B97D-2569-51159AFC8E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7C6F33D3-13E1-B349-1435-65A16C2ACCD5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7C6F33D3-13E1-B349-1435-65A16C2ACCD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8BDC1B71-65C2-40E4-0DB7-DB3646DB1211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pic>
        <p:nvPicPr>
          <p:cNvPr id="7" name="Picture 4" descr="A diagram of 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07223B34-2CC5-E0CC-6F2C-11AA431142F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760" y="1232711"/>
            <a:ext cx="3708691" cy="498711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A97761C-38ED-A1DB-AFAF-2524E4B5D186}"/>
              </a:ext>
            </a:extLst>
          </p:cNvPr>
          <p:cNvSpPr txBox="1"/>
          <p:nvPr/>
        </p:nvSpPr>
        <p:spPr>
          <a:xfrm>
            <a:off x="616292" y="1403687"/>
            <a:ext cx="53450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Intuizione di Parisi: gli stati hanno una </a:t>
            </a:r>
            <a:r>
              <a:rPr lang="it-IT" sz="2800" b="1" dirty="0">
                <a:solidFill>
                  <a:schemeClr val="accent1"/>
                </a:solidFill>
              </a:rPr>
              <a:t>struttura gerarchica ad albero</a:t>
            </a:r>
            <a:r>
              <a:rPr lang="it-IT" sz="2800" dirty="0"/>
              <a:t> 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D64E3BC1-5CDB-648E-F8B1-C828716E4C57}"/>
                  </a:ext>
                </a:extLst>
              </p:cNvPr>
              <p:cNvSpPr txBox="1"/>
              <p:nvPr/>
            </p:nvSpPr>
            <p:spPr>
              <a:xfrm>
                <a:off x="616291" y="2772161"/>
                <a:ext cx="5645326" cy="295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800" dirty="0"/>
                  <a:t>Gli stati più lontani hanno </a:t>
                </a:r>
                <a:r>
                  <a:rPr lang="it-IT" sz="2800" dirty="0" err="1"/>
                  <a:t>overlap</a:t>
                </a:r>
                <a:r>
                  <a:rPr lang="it-IT" sz="2800" dirty="0"/>
                  <a:t> piccolo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it-IT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sz="2800" b="0" dirty="0"/>
                  <a:t> </a:t>
                </a:r>
                <a:r>
                  <a:rPr lang="it-IT" sz="2800" dirty="0"/>
                  <a:t>(rami lontani)</a:t>
                </a:r>
                <a:endParaRPr lang="it-IT" sz="2800" b="0" dirty="0"/>
              </a:p>
              <a:p>
                <a:r>
                  <a:rPr lang="it-IT" sz="2800" dirty="0"/>
                  <a:t>Stati un po’ più vicini hanno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8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it-IT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80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it-IT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it-IT" sz="28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it-IT" sz="2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it-IT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it-IT" sz="2800" dirty="0"/>
              </a:p>
              <a:p>
                <a:r>
                  <a:rPr lang="it-IT" sz="2800" dirty="0"/>
                  <a:t>Stati ancora più vicini hanno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it-IT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8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it-IT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it-IT" sz="2800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it-IT" sz="2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it-IT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it-IT" sz="2800" dirty="0"/>
              </a:p>
              <a:p>
                <a:r>
                  <a:rPr lang="it-IT" sz="2800" dirty="0"/>
                  <a:t>….</a:t>
                </a:r>
              </a:p>
              <a:p>
                <a:r>
                  <a:rPr lang="it-IT" sz="2800" dirty="0"/>
                  <a:t>….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D64E3BC1-5CDB-648E-F8B1-C828716E4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91" y="2772161"/>
                <a:ext cx="5645326" cy="2954655"/>
              </a:xfrm>
              <a:prstGeom prst="rect">
                <a:avLst/>
              </a:prstGeom>
              <a:blipFill>
                <a:blip r:embed="rId17"/>
                <a:stretch>
                  <a:fillRect l="-2160" t="-20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0413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D750F7-A2AA-C04D-343B-7CD01FBD2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792259B-C3B5-FFE8-A019-82C827A0D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69B20DF-CAE6-F957-91A5-F25F53288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31CEF0-5535-6B62-C06E-E4D4BAAA8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B6A07C-9200-11DE-1AC8-BC4310FE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21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57F5AA97-C152-EA4A-B278-C8BE2FF8A7EA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Ultrametricità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EE3424E2-60B9-AAA6-3147-B35946146F93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A91F1C8-1EBF-0F14-BA19-3BE131F6E661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A91F1C8-1EBF-0F14-BA19-3BE131F6E66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00E300E5-F331-B6DF-7513-3ECB81AC1CBE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00E300E5-F331-B6DF-7513-3ECB81AC1C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875B4937-5EED-0372-7EAC-7D3CB06E5876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875B4937-5EED-0372-7EAC-7D3CB06E587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ACBE5216-A3A0-AD02-8515-B0FABA33A980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ACBE5216-A3A0-AD02-8515-B0FABA33A98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D92877D7-B2A4-2435-A50D-2803EF9D7C46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D92877D7-B2A4-2435-A50D-2803EF9D7C4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1538982F-334E-326D-71E7-28DA86E9E2CA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1538982F-334E-326D-71E7-28DA86E9E2C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9641A7AA-E16A-6BD2-EF86-05610E7DB568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9641A7AA-E16A-6BD2-EF86-05610E7DB56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C7C5B3FC-26E3-D86A-BC74-AB703C4A7559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5E2C07-B479-D8F6-9C02-7A935FB41969}"/>
              </a:ext>
            </a:extLst>
          </p:cNvPr>
          <p:cNvSpPr txBox="1"/>
          <p:nvPr/>
        </p:nvSpPr>
        <p:spPr>
          <a:xfrm>
            <a:off x="616292" y="1403687"/>
            <a:ext cx="5345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Come sono gli insiemi </a:t>
            </a:r>
            <a:r>
              <a:rPr lang="it-IT" sz="2800" b="1" i="1" dirty="0">
                <a:solidFill>
                  <a:schemeClr val="accent1"/>
                </a:solidFill>
              </a:rPr>
              <a:t>ad albero</a:t>
            </a:r>
            <a:r>
              <a:rPr lang="it-IT" sz="2800" dirty="0"/>
              <a:t>?</a:t>
            </a:r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2E24EB8-9923-D467-E696-D45F1D08F7C9}"/>
              </a:ext>
            </a:extLst>
          </p:cNvPr>
          <p:cNvSpPr txBox="1"/>
          <p:nvPr/>
        </p:nvSpPr>
        <p:spPr>
          <a:xfrm>
            <a:off x="581504" y="2770671"/>
            <a:ext cx="108599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Sono </a:t>
            </a:r>
            <a:r>
              <a:rPr lang="it-IT" sz="2800" b="1" dirty="0">
                <a:solidFill>
                  <a:schemeClr val="accent1"/>
                </a:solidFill>
              </a:rPr>
              <a:t>spazi </a:t>
            </a:r>
            <a:r>
              <a:rPr lang="it-IT" sz="2800" b="1" dirty="0" err="1">
                <a:solidFill>
                  <a:schemeClr val="accent1"/>
                </a:solidFill>
              </a:rPr>
              <a:t>ultrametrici</a:t>
            </a:r>
            <a:endParaRPr lang="it-IT" sz="2800" b="1" dirty="0">
              <a:solidFill>
                <a:schemeClr val="accent1"/>
              </a:solidFill>
            </a:endParaRPr>
          </a:p>
          <a:p>
            <a:endParaRPr lang="it-IT" sz="2800" dirty="0"/>
          </a:p>
          <a:p>
            <a:endParaRPr lang="it-IT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800" dirty="0"/>
              <a:t>Ogni triangolo è equilatero oppure isoscele con i due lati maggiori uguali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800" dirty="0"/>
              <a:t>Tanti piccoli passi non ci portano più lontano di un singolo passo </a:t>
            </a:r>
            <a:r>
              <a:rPr lang="it-IT" sz="2400" dirty="0"/>
              <a:t>(se ci muoviamo a passi di ampiezza fissata, gli stati che possiamo raggiungere dopo </a:t>
            </a:r>
            <a:r>
              <a:rPr lang="it-IT" sz="2400" i="1" dirty="0"/>
              <a:t>N </a:t>
            </a:r>
            <a:r>
              <a:rPr lang="it-IT" sz="2400" dirty="0"/>
              <a:t>passi sono gli stessi che possiamo raggiungere dopo 1 passo)</a:t>
            </a:r>
            <a:endParaRPr lang="it-IT" sz="2800" i="1" dirty="0"/>
          </a:p>
          <a:p>
            <a:endParaRPr lang="it-IT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38FF22F-1F7A-5131-1DAC-501D3416BFF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23" y="851860"/>
            <a:ext cx="5595485" cy="256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A4239-2F0C-6E67-C654-152643DBD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AFAFC4-42FF-F896-BDAC-6864288D8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1568EA2-65E7-2814-BEB0-7E7E6F076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F66A85F-EEB9-F923-ECD1-025F3528F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F38870-40F4-BC3C-D899-010999A64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22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3584082-BF1A-DF32-B073-3883A11B9AFD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Ultrametricità in natura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38667500-D166-07EE-5DCA-0EA4397CAC1F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DD92DAE5-B593-CA37-E66B-248F1F2EA2E2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DD92DAE5-B593-CA37-E66B-248F1F2EA2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30352823-C530-8BB3-A5CF-7AA0564F81BB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30352823-C530-8BB3-A5CF-7AA0564F81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FE34DA8F-338C-F1D3-2128-E7A0FC1621F5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FE34DA8F-338C-F1D3-2128-E7A0FC1621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38AB510D-95FB-9845-AEA1-E34AB9CC7443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38AB510D-95FB-9845-AEA1-E34AB9CC744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3A2A3E8D-79C9-D0EF-E43C-D923A5D0396C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3A2A3E8D-79C9-D0EF-E43C-D923A5D0396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45D15A4B-92C7-E73B-5EBB-A728CD3F938B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45D15A4B-92C7-E73B-5EBB-A728CD3F938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3970CC53-8B59-2B41-3AEF-AE9AF1DA351A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3970CC53-8B59-2B41-3AEF-AE9AF1DA351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575E5A36-AC46-9941-450F-361D3053E568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2065A59-95D9-678B-ABEE-2892009C5CC5}"/>
              </a:ext>
            </a:extLst>
          </p:cNvPr>
          <p:cNvSpPr txBox="1"/>
          <p:nvPr/>
        </p:nvSpPr>
        <p:spPr>
          <a:xfrm>
            <a:off x="616292" y="1403687"/>
            <a:ext cx="5257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Le strutture </a:t>
            </a:r>
            <a:r>
              <a:rPr lang="it-IT" sz="2800" dirty="0" err="1"/>
              <a:t>ultrametriche</a:t>
            </a:r>
            <a:r>
              <a:rPr lang="it-IT" sz="2800" dirty="0"/>
              <a:t> sono naturalmente legate all’evoluzione</a:t>
            </a:r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9255EFE-1646-BBC7-8A1C-D9C314384FE3}"/>
              </a:ext>
            </a:extLst>
          </p:cNvPr>
          <p:cNvSpPr txBox="1"/>
          <p:nvPr/>
        </p:nvSpPr>
        <p:spPr>
          <a:xfrm>
            <a:off x="581504" y="2770671"/>
            <a:ext cx="52491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Esempio: confrontando la somiglianza genetica tra specie possiamo ricostruire un albero filogenetico</a:t>
            </a:r>
          </a:p>
          <a:p>
            <a:endParaRPr lang="it-IT" sz="2800" dirty="0"/>
          </a:p>
          <a:p>
            <a:r>
              <a:rPr lang="it-IT" sz="2800" dirty="0"/>
              <a:t>Le biforcazioni rappresentano antenati comuni e separazioni evolutive</a:t>
            </a:r>
          </a:p>
        </p:txBody>
      </p:sp>
      <p:pic>
        <p:nvPicPr>
          <p:cNvPr id="7" name="Picture 8" descr="A diagram of a number of animals&#10;&#10;Description automatically generated">
            <a:extLst>
              <a:ext uri="{FF2B5EF4-FFF2-40B4-BE49-F238E27FC236}">
                <a16:creationId xmlns:a16="http://schemas.microsoft.com/office/drawing/2014/main" id="{7310037E-26B7-698A-1FD3-B70E6E460FF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486" y="559420"/>
            <a:ext cx="6318106" cy="569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95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27A2C-47A2-129B-7A7F-3481670FC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46DD8F4-9C1D-BA4A-3179-F7A93CAA7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9065B21-20FC-E002-BB46-490D626E8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7A6A025-3BFB-C8A1-61C4-2135357D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D092D0-8107-F54D-0A9F-C9B00367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8C4364-6374-4FFA-91B3-3DEE50464414}" type="slidenum">
              <a:rPr lang="it-IT" smtClean="0"/>
              <a:pPr>
                <a:spcAft>
                  <a:spcPts val="600"/>
                </a:spcAft>
              </a:pPr>
              <a:t>23</a:t>
            </a:fld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14AC2EC6-F7C2-12CB-24CA-70F70650E4BB}"/>
              </a:ext>
            </a:extLst>
          </p:cNvPr>
          <p:cNvSpPr txBox="1">
            <a:spLocks/>
          </p:cNvSpPr>
          <p:nvPr/>
        </p:nvSpPr>
        <p:spPr>
          <a:xfrm>
            <a:off x="643277" y="373018"/>
            <a:ext cx="10859975" cy="92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4000" b="1" dirty="0">
                <a:solidFill>
                  <a:schemeClr val="accent1"/>
                </a:solidFill>
              </a:rPr>
              <a:t>Capire la complessità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C893D5F-02FC-F84E-76B0-ADD55E047776}"/>
              </a:ext>
            </a:extLst>
          </p:cNvPr>
          <p:cNvSpPr txBox="1">
            <a:spLocks/>
          </p:cNvSpPr>
          <p:nvPr/>
        </p:nvSpPr>
        <p:spPr>
          <a:xfrm>
            <a:off x="6114524" y="1124833"/>
            <a:ext cx="4913847" cy="2760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7C06007A-D845-518A-D511-6154DFCAAC51}"/>
                  </a:ext>
                </a:extLst>
              </p14:cNvPr>
              <p14:cNvContentPartPr/>
              <p14:nvPr/>
            </p14:nvContentPartPr>
            <p14:xfrm>
              <a:off x="10854674" y="3317090"/>
              <a:ext cx="536400" cy="77652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7C06007A-D845-518A-D511-6154DFCAAC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0674" y="3209040"/>
                <a:ext cx="644040" cy="992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D51F9C78-F09D-9D49-E8FA-4C2BF17DD09A}"/>
                  </a:ext>
                </a:extLst>
              </p14:cNvPr>
              <p14:cNvContentPartPr/>
              <p14:nvPr/>
            </p14:nvContentPartPr>
            <p14:xfrm>
              <a:off x="10785194" y="3572690"/>
              <a:ext cx="201600" cy="6174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D51F9C78-F09D-9D49-E8FA-4C2BF17DD0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31194" y="3464690"/>
                <a:ext cx="30924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9328F621-C2D3-9EAA-870E-7163878E297D}"/>
                  </a:ext>
                </a:extLst>
              </p14:cNvPr>
              <p14:cNvContentPartPr/>
              <p14:nvPr/>
            </p14:nvContentPartPr>
            <p14:xfrm>
              <a:off x="10750634" y="3518330"/>
              <a:ext cx="309960" cy="107784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9328F621-C2D3-9EAA-870E-7163878E29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96634" y="3410330"/>
                <a:ext cx="41760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E227C5A0-BDD0-C58D-3A87-FDEF17950194}"/>
                  </a:ext>
                </a:extLst>
              </p14:cNvPr>
              <p14:cNvContentPartPr/>
              <p14:nvPr/>
            </p14:nvContentPartPr>
            <p14:xfrm>
              <a:off x="10629674" y="3873650"/>
              <a:ext cx="275040" cy="89064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E227C5A0-BDD0-C58D-3A87-FDEF179501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603" y="3765694"/>
                <a:ext cx="382821" cy="1106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5DB70233-489C-C13E-E286-DD0724F9BB52}"/>
                  </a:ext>
                </a:extLst>
              </p14:cNvPr>
              <p14:cNvContentPartPr/>
              <p14:nvPr/>
            </p14:nvContentPartPr>
            <p14:xfrm>
              <a:off x="8217674" y="2646050"/>
              <a:ext cx="423720" cy="77580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5DB70233-489C-C13E-E286-DD0724F9BB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3720" y="2538000"/>
                <a:ext cx="531269" cy="991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9C7FC5B2-B845-98F3-9834-7BAB27F01085}"/>
                  </a:ext>
                </a:extLst>
              </p14:cNvPr>
              <p14:cNvContentPartPr/>
              <p14:nvPr/>
            </p14:nvContentPartPr>
            <p14:xfrm>
              <a:off x="10996514" y="3748010"/>
              <a:ext cx="123120" cy="198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9C7FC5B2-B845-98F3-9834-7BAB27F010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06514" y="3568010"/>
                <a:ext cx="30276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15B39DE6-BC00-1461-1C42-AB60B9586588}"/>
                  </a:ext>
                </a:extLst>
              </p14:cNvPr>
              <p14:cNvContentPartPr/>
              <p14:nvPr/>
            </p14:nvContentPartPr>
            <p14:xfrm>
              <a:off x="10951514" y="3570890"/>
              <a:ext cx="448920" cy="4384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15B39DE6-BC00-1461-1C42-AB60B958658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61514" y="3390890"/>
                <a:ext cx="628560" cy="7981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A3EE8E76-051E-71F2-E75B-CF4D1B885202}"/>
              </a:ext>
            </a:extLst>
          </p:cNvPr>
          <p:cNvSpPr txBox="1">
            <a:spLocks/>
          </p:cNvSpPr>
          <p:nvPr/>
        </p:nvSpPr>
        <p:spPr>
          <a:xfrm>
            <a:off x="7746191" y="1808014"/>
            <a:ext cx="4387569" cy="39251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sz="2200" dirty="0">
              <a:solidFill>
                <a:schemeClr val="accent1"/>
              </a:solidFill>
            </a:endParaRPr>
          </a:p>
        </p:txBody>
      </p:sp>
      <p:pic>
        <p:nvPicPr>
          <p:cNvPr id="9" name="Immagine 8" descr="File:Starling murmuration.jpg">
            <a:extLst>
              <a:ext uri="{FF2B5EF4-FFF2-40B4-BE49-F238E27FC236}">
                <a16:creationId xmlns:a16="http://schemas.microsoft.com/office/drawing/2014/main" id="{EAF33864-2482-2B68-B6C6-E4F97C5FC9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97389" y="1610537"/>
            <a:ext cx="6908535" cy="460928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FD8CA77-D7ED-3909-AB81-F3D795A3CF3C}"/>
              </a:ext>
            </a:extLst>
          </p:cNvPr>
          <p:cNvSpPr txBox="1"/>
          <p:nvPr/>
        </p:nvSpPr>
        <p:spPr>
          <a:xfrm>
            <a:off x="643277" y="1297477"/>
            <a:ext cx="37653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Il tutto ha proprietà che le parti non possiedono</a:t>
            </a:r>
          </a:p>
          <a:p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6E825B4-6030-7D3D-EDD1-F35287D3B50B}"/>
              </a:ext>
            </a:extLst>
          </p:cNvPr>
          <p:cNvSpPr txBox="1"/>
          <p:nvPr/>
        </p:nvSpPr>
        <p:spPr>
          <a:xfrm>
            <a:off x="276273" y="2646050"/>
            <a:ext cx="44050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Le interazioni locali possono generare ordine globale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La frustrazione  può produrre molte fasi possibili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Capire la complessità significa cercare l'ordine nascosto nel disordine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7767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A1870E-A471-41B4-8FEC-20C5A8BB8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5506" y="2386013"/>
            <a:ext cx="7900988" cy="1042987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it-IT" sz="6000" dirty="0">
                <a:solidFill>
                  <a:srgbClr val="002060"/>
                </a:solidFill>
              </a:rPr>
              <a:t>Grazie per l’attenzione!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F0162C5-058D-4ADB-BC8B-5C630BE39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09B37B4-8A19-425F-A10A-FCEC2156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4364-6374-4FFA-91B3-3DEE50464414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9004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</Words>
  <Application>Microsoft Office PowerPoint</Application>
  <PresentationFormat>Widescreen</PresentationFormat>
  <Paragraphs>154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Symbol</vt:lpstr>
      <vt:lpstr>Wingdings</vt:lpstr>
      <vt:lpstr>Tema di Office</vt:lpstr>
      <vt:lpstr>Cosa è un sistema complesso?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Biscari</dc:creator>
  <cp:lastModifiedBy>Paolo Biscari</cp:lastModifiedBy>
  <cp:revision>39</cp:revision>
  <cp:lastPrinted>2026-08-31T13:27:20Z</cp:lastPrinted>
  <dcterms:created xsi:type="dcterms:W3CDTF">2021-10-20T07:05:16Z</dcterms:created>
  <dcterms:modified xsi:type="dcterms:W3CDTF">2026-09-26T15:40:06Z</dcterms:modified>
</cp:coreProperties>
</file>